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7" r:id="rId5"/>
    <p:sldId id="280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81" r:id="rId15"/>
    <p:sldId id="278" r:id="rId16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055A"/>
    <a:srgbClr val="677DB6"/>
    <a:srgbClr val="D7EC9D"/>
    <a:srgbClr val="D0EBEF"/>
    <a:srgbClr val="99DF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80" autoAdjust="0"/>
  </p:normalViewPr>
  <p:slideViewPr>
    <p:cSldViewPr>
      <p:cViewPr>
        <p:scale>
          <a:sx n="70" d="100"/>
          <a:sy n="70" d="100"/>
        </p:scale>
        <p:origin x="738" y="120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t>9/14/2018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t>9/14/2018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9/14/2018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9/14/2018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9/14/2018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9/14/2018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9/14/2018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9/14/2018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3CD9712D-992A-4AB1-A5C2-575F75921AA2}" type="datetimeFigureOut">
              <a:rPr lang="en-US" smtClean="0"/>
              <a:pPr/>
              <a:t>9/14/2018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10591798" cy="3200400"/>
          </a:xfrm>
        </p:spPr>
        <p:txBody>
          <a:bodyPr/>
          <a:lstStyle/>
          <a:p>
            <a:r>
              <a:rPr lang="es-PR" dirty="0"/>
              <a:t>Actividades GREEN-PR Ponce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Ricardo J. Pérez Burgos</a:t>
            </a:r>
          </a:p>
          <a:p>
            <a:r>
              <a:rPr lang="en-US" dirty="0"/>
              <a:t>Maria del C. Ramos Rosado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ED628F-2518-4273-A32C-D19EFD4AFEB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84032" cy="1828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FEA150-127B-4D0D-8A45-640CA7E982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876" y="4507227"/>
            <a:ext cx="2396271" cy="226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5FD8E-97D5-48E0-B7C1-9B0E35D70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5638800"/>
            <a:ext cx="12188825" cy="1143000"/>
          </a:xfrm>
        </p:spPr>
        <p:txBody>
          <a:bodyPr/>
          <a:lstStyle/>
          <a:p>
            <a:r>
              <a:rPr lang="es-PR" dirty="0"/>
              <a:t>Taller </a:t>
            </a:r>
            <a:r>
              <a:rPr lang="es-PR" dirty="0" err="1"/>
              <a:t>Vermicomposta</a:t>
            </a:r>
            <a:br>
              <a:rPr lang="es-PR" dirty="0"/>
            </a:br>
            <a:r>
              <a:rPr lang="es-PR" dirty="0"/>
              <a:t>Huerto </a:t>
            </a:r>
            <a:r>
              <a:rPr lang="es-AR" dirty="0" err="1"/>
              <a:t>Jiba</a:t>
            </a:r>
            <a:r>
              <a:rPr lang="es-AR" dirty="0"/>
              <a:t> </a:t>
            </a:r>
            <a:r>
              <a:rPr lang="es-AR" dirty="0" err="1"/>
              <a:t>Gua’kia</a:t>
            </a:r>
            <a:r>
              <a:rPr lang="es-AR" dirty="0"/>
              <a:t> </a:t>
            </a:r>
            <a:r>
              <a:rPr lang="es-PR" dirty="0"/>
              <a:t>Valle Alto, Ponce PR</a:t>
            </a:r>
          </a:p>
        </p:txBody>
      </p:sp>
      <p:pic>
        <p:nvPicPr>
          <p:cNvPr id="3" name="Picture 2" descr="https://scontent.fsig1-1.fna.fbcdn.net/v/t1.0-9/40389311_1028170324010553_7990645358373896192_n.jpg?_nc_cat=0&amp;oh=92f8e1eefafa4f98b00f3876f44ac7df&amp;oe=5BEE9182">
            <a:extLst>
              <a:ext uri="{FF2B5EF4-FFF2-40B4-BE49-F238E27FC236}">
                <a16:creationId xmlns:a16="http://schemas.microsoft.com/office/drawing/2014/main" id="{DE38F0D3-50A8-4A4A-BBD7-4F68211DFB7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72"/>
          <a:stretch/>
        </p:blipFill>
        <p:spPr bwMode="auto">
          <a:xfrm>
            <a:off x="1674812" y="381000"/>
            <a:ext cx="6143625" cy="4648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A7F097-7F7F-4F42-9651-B5D6A98E9B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664" r="9664"/>
          <a:stretch/>
        </p:blipFill>
        <p:spPr>
          <a:xfrm>
            <a:off x="9304163" y="3631149"/>
            <a:ext cx="2419700" cy="3150651"/>
          </a:xfrm>
          <a:prstGeom prst="rect">
            <a:avLst/>
          </a:prstGeom>
        </p:spPr>
      </p:pic>
      <p:pic>
        <p:nvPicPr>
          <p:cNvPr id="3076" name="Picture 4" descr="No automatic alt text available.">
            <a:extLst>
              <a:ext uri="{FF2B5EF4-FFF2-40B4-BE49-F238E27FC236}">
                <a16:creationId xmlns:a16="http://schemas.microsoft.com/office/drawing/2014/main" id="{27F79E4F-1BC8-484F-804F-6FDF8BC59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412" y="547324"/>
            <a:ext cx="2557382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94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7138EB-FA25-4917-B105-54A7F470E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212" y="1600200"/>
            <a:ext cx="4226585" cy="4343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AF58C4-763B-49AC-80BA-E2C8C55FF5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5012" y="1600200"/>
            <a:ext cx="3733800" cy="43434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6441789-8FBB-42E9-B905-5E477EFF4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75"/>
            <a:ext cx="12188825" cy="1143000"/>
          </a:xfrm>
        </p:spPr>
        <p:txBody>
          <a:bodyPr/>
          <a:lstStyle/>
          <a:p>
            <a:pPr algn="ctr"/>
            <a:r>
              <a:rPr lang="en-US" dirty="0"/>
              <a:t>Camisa </a:t>
            </a:r>
            <a:r>
              <a:rPr lang="en-US" dirty="0" err="1"/>
              <a:t>Diseñada</a:t>
            </a:r>
            <a:endParaRPr lang="es-P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5FE610-D7F3-40CD-960D-1660F0D673C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9801217">
            <a:off x="239498" y="4839136"/>
            <a:ext cx="1518073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30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5FD8E-97D5-48E0-B7C1-9B0E35D70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47800"/>
            <a:ext cx="12188825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PR" sz="8000" b="1" dirty="0"/>
              <a:t>¡GRACIAS!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CAD922-D98E-4165-AED6-9A1DD5EEB2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b="2477"/>
          <a:stretch/>
        </p:blipFill>
        <p:spPr>
          <a:xfrm>
            <a:off x="3732212" y="3429000"/>
            <a:ext cx="4948393" cy="349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24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5FD8E-97D5-48E0-B7C1-9B0E35D70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5638800"/>
            <a:ext cx="12188825" cy="1143000"/>
          </a:xfrm>
        </p:spPr>
        <p:txBody>
          <a:bodyPr/>
          <a:lstStyle/>
          <a:p>
            <a:r>
              <a:rPr lang="es-PR" dirty="0"/>
              <a:t>Limpieza de Costas</a:t>
            </a:r>
            <a:br>
              <a:rPr lang="es-PR" dirty="0"/>
            </a:br>
            <a:r>
              <a:rPr lang="es-PR" dirty="0"/>
              <a:t>Reserva Natural Punta Cuchara, Ponce PR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5D9756-5B2C-4FCF-97D3-03C2F09E2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212" y="609599"/>
            <a:ext cx="7714290" cy="4834289"/>
          </a:xfrm>
          <a:prstGeom prst="rect">
            <a:avLst/>
          </a:prstGeom>
        </p:spPr>
      </p:pic>
      <p:pic>
        <p:nvPicPr>
          <p:cNvPr id="4" name="Picture 2" descr="Image result for ambiente vector">
            <a:extLst>
              <a:ext uri="{FF2B5EF4-FFF2-40B4-BE49-F238E27FC236}">
                <a16:creationId xmlns:a16="http://schemas.microsoft.com/office/drawing/2014/main" id="{D7C45A58-D040-4D9D-AE2F-86E2B6BE1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2" y="1511452"/>
            <a:ext cx="2209800" cy="3030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23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5FD8E-97D5-48E0-B7C1-9B0E35D70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5638800"/>
            <a:ext cx="12188825" cy="1143000"/>
          </a:xfrm>
        </p:spPr>
        <p:txBody>
          <a:bodyPr/>
          <a:lstStyle/>
          <a:p>
            <a:r>
              <a:rPr lang="es-ES" dirty="0"/>
              <a:t>Feria Ambiental - Escuela Vocacional Bernardino Cordero Ponce PR</a:t>
            </a:r>
            <a:endParaRPr lang="en-US" dirty="0"/>
          </a:p>
        </p:txBody>
      </p:sp>
      <p:pic>
        <p:nvPicPr>
          <p:cNvPr id="4" name="Picture 3" descr="La imagen puede contener: 5 personas, personas sonriendo">
            <a:extLst>
              <a:ext uri="{FF2B5EF4-FFF2-40B4-BE49-F238E27FC236}">
                <a16:creationId xmlns:a16="http://schemas.microsoft.com/office/drawing/2014/main" id="{75367D2E-8B2B-4C4C-9ED7-24CAAF014A5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2" y="288925"/>
            <a:ext cx="7162800" cy="534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Image result for environment vector">
            <a:extLst>
              <a:ext uri="{FF2B5EF4-FFF2-40B4-BE49-F238E27FC236}">
                <a16:creationId xmlns:a16="http://schemas.microsoft.com/office/drawing/2014/main" id="{B5581D4B-C928-4F59-8751-8A44ADA2D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33C1FF"/>
              </a:clrFrom>
              <a:clrTo>
                <a:srgbClr val="33C1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441" y="1133061"/>
            <a:ext cx="3513384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69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5FD8E-97D5-48E0-B7C1-9B0E35D70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5638800"/>
            <a:ext cx="12188825" cy="1143000"/>
          </a:xfrm>
        </p:spPr>
        <p:txBody>
          <a:bodyPr/>
          <a:lstStyle/>
          <a:p>
            <a:r>
              <a:rPr lang="en-US" dirty="0" err="1"/>
              <a:t>Presentación</a:t>
            </a:r>
            <a:r>
              <a:rPr lang="en-US" dirty="0"/>
              <a:t> del Documental </a:t>
            </a:r>
            <a:r>
              <a:rPr lang="es-ES" dirty="0" err="1"/>
              <a:t>Plasticized</a:t>
            </a:r>
            <a:br>
              <a:rPr lang="es-ES" dirty="0"/>
            </a:br>
            <a:r>
              <a:rPr lang="es-ES" dirty="0"/>
              <a:t>UPR Ponce</a:t>
            </a:r>
            <a:endParaRPr lang="en-US" dirty="0"/>
          </a:p>
        </p:txBody>
      </p:sp>
      <p:pic>
        <p:nvPicPr>
          <p:cNvPr id="5" name="Picture 4" descr="La imagen puede contener: 8 personas, personas sonriendo, pantalla e interior">
            <a:extLst>
              <a:ext uri="{FF2B5EF4-FFF2-40B4-BE49-F238E27FC236}">
                <a16:creationId xmlns:a16="http://schemas.microsoft.com/office/drawing/2014/main" id="{7848543D-CA6F-4C72-B998-73C4B4E187A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2" y="304800"/>
            <a:ext cx="7010400" cy="510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 descr="Image result for environment vector">
            <a:extLst>
              <a:ext uri="{FF2B5EF4-FFF2-40B4-BE49-F238E27FC236}">
                <a16:creationId xmlns:a16="http://schemas.microsoft.com/office/drawing/2014/main" id="{DE033A1B-820B-4B9A-AE2A-9B162A732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3F5F7"/>
              </a:clrFrom>
              <a:clrTo>
                <a:srgbClr val="D3F5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349" y="4909760"/>
            <a:ext cx="2276476" cy="194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60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5FD8E-97D5-48E0-B7C1-9B0E35D70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5638800"/>
            <a:ext cx="12188825" cy="1143000"/>
          </a:xfrm>
        </p:spPr>
        <p:txBody>
          <a:bodyPr/>
          <a:lstStyle/>
          <a:p>
            <a:r>
              <a:rPr lang="es-PR" dirty="0"/>
              <a:t>Cambio Climático - Residencial Público Ernesto Ramos Antonini, Ponce PR</a:t>
            </a:r>
          </a:p>
        </p:txBody>
      </p:sp>
      <p:pic>
        <p:nvPicPr>
          <p:cNvPr id="3" name="Picture 2" descr="Image may contain: 1 person, plant and indoor">
            <a:extLst>
              <a:ext uri="{FF2B5EF4-FFF2-40B4-BE49-F238E27FC236}">
                <a16:creationId xmlns:a16="http://schemas.microsoft.com/office/drawing/2014/main" id="{D38B248D-7A38-4987-AB60-42E631EB918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012" y="387626"/>
            <a:ext cx="6172200" cy="487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Image result for environment vector">
            <a:extLst>
              <a:ext uri="{FF2B5EF4-FFF2-40B4-BE49-F238E27FC236}">
                <a16:creationId xmlns:a16="http://schemas.microsoft.com/office/drawing/2014/main" id="{A27CC5D3-CC03-4720-92B0-189A0D0657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9"/>
          <a:stretch/>
        </p:blipFill>
        <p:spPr bwMode="auto">
          <a:xfrm>
            <a:off x="0" y="2365167"/>
            <a:ext cx="2946401" cy="289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70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5FD8E-97D5-48E0-B7C1-9B0E35D70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5638800"/>
            <a:ext cx="12188825" cy="1143000"/>
          </a:xfrm>
        </p:spPr>
        <p:txBody>
          <a:bodyPr/>
          <a:lstStyle/>
          <a:p>
            <a:r>
              <a:rPr lang="es-PR" dirty="0"/>
              <a:t>Entrega de suministros a agricultores Sordos.</a:t>
            </a:r>
            <a:br>
              <a:rPr lang="es-PR" dirty="0"/>
            </a:br>
            <a:r>
              <a:rPr lang="es-PR" dirty="0"/>
              <a:t>Bo Saltos Cabras, Sec. Miraflores Orocovis PR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19FEEC-3F3D-47E2-92C0-C661D30BEDE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60"/>
          <a:stretch/>
        </p:blipFill>
        <p:spPr bwMode="auto">
          <a:xfrm>
            <a:off x="3704120" y="574813"/>
            <a:ext cx="7121014" cy="44577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174" name="Picture 6" descr="Related image">
            <a:extLst>
              <a:ext uri="{FF2B5EF4-FFF2-40B4-BE49-F238E27FC236}">
                <a16:creationId xmlns:a16="http://schemas.microsoft.com/office/drawing/2014/main" id="{632FA393-82AF-49E0-8A85-88F569D63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3E5CA"/>
              </a:clrFrom>
              <a:clrTo>
                <a:srgbClr val="F3E5C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2" y="1220857"/>
            <a:ext cx="2743200" cy="27432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E32A1E-920E-4824-A171-5145040834C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Brush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14012" y="5164206"/>
            <a:ext cx="1549644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8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5FD8E-97D5-48E0-B7C1-9B0E35D70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5638800"/>
            <a:ext cx="12188825" cy="1143000"/>
          </a:xfrm>
        </p:spPr>
        <p:txBody>
          <a:bodyPr/>
          <a:lstStyle/>
          <a:p>
            <a:r>
              <a:rPr lang="es-PR" dirty="0"/>
              <a:t>Siembra de Cacao – Huerto Comunitario </a:t>
            </a:r>
            <a:r>
              <a:rPr lang="es-PR" dirty="0" err="1"/>
              <a:t>Marueños</a:t>
            </a:r>
            <a:r>
              <a:rPr lang="es-PR" dirty="0"/>
              <a:t> </a:t>
            </a:r>
            <a:br>
              <a:rPr lang="es-PR" dirty="0"/>
            </a:br>
            <a:r>
              <a:rPr lang="es-PR" dirty="0"/>
              <a:t>Ponce PR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526F51-488B-4687-99E2-6251AD31836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6375" y="703998"/>
            <a:ext cx="4953001" cy="419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D84B789-EC22-436B-99CA-C4E319EEA9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0445" y="322997"/>
            <a:ext cx="3717665" cy="49530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E4E004-8D9C-426D-B870-AAABBCA2B59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84748" y="1770798"/>
            <a:ext cx="221932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93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5FD8E-97D5-48E0-B7C1-9B0E35D70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5638800"/>
            <a:ext cx="12188825" cy="1143000"/>
          </a:xfrm>
        </p:spPr>
        <p:txBody>
          <a:bodyPr/>
          <a:lstStyle/>
          <a:p>
            <a:r>
              <a:rPr lang="es-PR" dirty="0"/>
              <a:t>Mantenimiento Huerto Urbano</a:t>
            </a:r>
            <a:br>
              <a:rPr lang="es-PR" dirty="0"/>
            </a:br>
            <a:r>
              <a:rPr lang="es-PR" dirty="0"/>
              <a:t>Callejón Trujillo, Ponce PR</a:t>
            </a:r>
          </a:p>
        </p:txBody>
      </p:sp>
      <p:pic>
        <p:nvPicPr>
          <p:cNvPr id="3" name="Picture 2" descr="Image may contain: 1 person, smiling, tree, shoes, outdoor and nature">
            <a:extLst>
              <a:ext uri="{FF2B5EF4-FFF2-40B4-BE49-F238E27FC236}">
                <a16:creationId xmlns:a16="http://schemas.microsoft.com/office/drawing/2014/main" id="{86C43848-4458-469B-82B1-257190879D8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12" y="1716072"/>
            <a:ext cx="4924909" cy="3657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Image may contain: 2 people, people standing, child and outdoor">
            <a:extLst>
              <a:ext uri="{FF2B5EF4-FFF2-40B4-BE49-F238E27FC236}">
                <a16:creationId xmlns:a16="http://schemas.microsoft.com/office/drawing/2014/main" id="{FC7EF6CF-BF5C-4750-B515-34E2ADD5F79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412" y="533400"/>
            <a:ext cx="5486401" cy="36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8" name="Picture 2" descr="Image result for mantra">
            <a:extLst>
              <a:ext uri="{FF2B5EF4-FFF2-40B4-BE49-F238E27FC236}">
                <a16:creationId xmlns:a16="http://schemas.microsoft.com/office/drawing/2014/main" id="{0C0AC224-BC18-4FF0-8593-1D2189606D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4" t="33333" r="24445" b="32222"/>
          <a:stretch/>
        </p:blipFill>
        <p:spPr bwMode="auto">
          <a:xfrm>
            <a:off x="1979612" y="76200"/>
            <a:ext cx="2263841" cy="152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No automatic alt text available.">
            <a:extLst>
              <a:ext uri="{FF2B5EF4-FFF2-40B4-BE49-F238E27FC236}">
                <a16:creationId xmlns:a16="http://schemas.microsoft.com/office/drawing/2014/main" id="{DA24A4C3-6687-4977-9D88-7700FEC9D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812" y="4314292"/>
            <a:ext cx="2529154" cy="2529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58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5FD8E-97D5-48E0-B7C1-9B0E35D70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5638800"/>
            <a:ext cx="12188825" cy="1143000"/>
          </a:xfrm>
        </p:spPr>
        <p:txBody>
          <a:bodyPr/>
          <a:lstStyle/>
          <a:p>
            <a:r>
              <a:rPr lang="es-AR" dirty="0"/>
              <a:t>Nuestro rol con el ambiente</a:t>
            </a:r>
            <a:br>
              <a:rPr lang="es-AR" dirty="0"/>
            </a:br>
            <a:r>
              <a:rPr lang="es-AR" dirty="0"/>
              <a:t>Centro Cultural Cayacol, Juana Díaz PR</a:t>
            </a:r>
            <a:endParaRPr lang="es-PR" dirty="0"/>
          </a:p>
        </p:txBody>
      </p:sp>
      <p:pic>
        <p:nvPicPr>
          <p:cNvPr id="3" name="Picture 2" descr="Image may contain: 3 people, people sitting and indoor">
            <a:extLst>
              <a:ext uri="{FF2B5EF4-FFF2-40B4-BE49-F238E27FC236}">
                <a16:creationId xmlns:a16="http://schemas.microsoft.com/office/drawing/2014/main" id="{6A771E83-C856-492C-9CB1-39326BA5EA7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2" y="537535"/>
            <a:ext cx="7834313" cy="4330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2" name="Picture 2" descr="Image result for environment and society">
            <a:extLst>
              <a:ext uri="{FF2B5EF4-FFF2-40B4-BE49-F238E27FC236}">
                <a16:creationId xmlns:a16="http://schemas.microsoft.com/office/drawing/2014/main" id="{E67D421D-7CF6-4CF3-92E7-D371CA15A8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2" b="15592"/>
          <a:stretch/>
        </p:blipFill>
        <p:spPr bwMode="auto">
          <a:xfrm>
            <a:off x="7694612" y="4957748"/>
            <a:ext cx="4627563" cy="136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96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erenity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TF02801109.potx" id="{B47C65E8-9F73-4C4F-A3C2-84725F71438E}" vid="{CFC30A9F-F7E5-41F4-B6B7-D2E5B79E3BFB}"/>
    </a:ext>
  </a:extLst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F249165-F638-412C-8E0A-DFB7045CA2E0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infopath/2007/PartnerControls"/>
    <ds:schemaRef ds:uri="4873beb7-5857-4685-be1f-d57550cc96c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Serenity nature presentation (widescreen)</Template>
  <TotalTime>127</TotalTime>
  <Words>70</Words>
  <Application>Microsoft Office PowerPoint</Application>
  <PresentationFormat>Custom</PresentationFormat>
  <Paragraphs>14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Euphemia</vt:lpstr>
      <vt:lpstr>Serenity 16x9</vt:lpstr>
      <vt:lpstr>Actividades GREEN-PR Ponce</vt:lpstr>
      <vt:lpstr>Limpieza de Costas Reserva Natural Punta Cuchara, Ponce PR</vt:lpstr>
      <vt:lpstr>Feria Ambiental - Escuela Vocacional Bernardino Cordero Ponce PR</vt:lpstr>
      <vt:lpstr>Presentación del Documental Plasticized UPR Ponce</vt:lpstr>
      <vt:lpstr>Cambio Climático - Residencial Público Ernesto Ramos Antonini, Ponce PR</vt:lpstr>
      <vt:lpstr>Entrega de suministros a agricultores Sordos. Bo Saltos Cabras, Sec. Miraflores Orocovis PR</vt:lpstr>
      <vt:lpstr>Siembra de Cacao – Huerto Comunitario Marueños  Ponce PR</vt:lpstr>
      <vt:lpstr>Mantenimiento Huerto Urbano Callejón Trujillo, Ponce PR</vt:lpstr>
      <vt:lpstr>Nuestro rol con el ambiente Centro Cultural Cayacol, Juana Díaz PR</vt:lpstr>
      <vt:lpstr>Taller Vermicomposta Huerto Jiba Gua’kia Valle Alto, Ponce PR</vt:lpstr>
      <vt:lpstr>Camisa Diseñada</vt:lpstr>
      <vt:lpstr>¡GRACIAS!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Actividades GREEN-PR Ponce</dc:title>
  <dc:creator>Ricardo Perez</dc:creator>
  <cp:lastModifiedBy>Ricardo Perez</cp:lastModifiedBy>
  <cp:revision>16</cp:revision>
  <dcterms:created xsi:type="dcterms:W3CDTF">2018-09-15T05:12:24Z</dcterms:created>
  <dcterms:modified xsi:type="dcterms:W3CDTF">2018-09-15T07:23:09Z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