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52D39A-352F-40C0-9DD0-4C52DC01DC72}" type="datetimeFigureOut">
              <a:rPr lang="es-PR" smtClean="0"/>
              <a:t>5/6/16</a:t>
            </a:fld>
            <a:endParaRPr lang="es-P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P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4A18CE-1BFF-4097-9590-0955B9D436AB}" type="slidenum">
              <a:rPr lang="es-PR" smtClean="0"/>
              <a:t>‹#›</a:t>
            </a:fld>
            <a:endParaRPr lang="es-P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3.wdp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Esc. 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Herminia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García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Cintrón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Glennview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Gardens</a:t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Ponce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Puerto Rico</a:t>
            </a:r>
            <a:endParaRPr lang="es-P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406640" cy="3962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800" b="1" u="sng" dirty="0" err="1" smtClean="0"/>
              <a:t>Internado</a:t>
            </a:r>
            <a:r>
              <a:rPr lang="en-US" sz="4800" b="1" u="sng" dirty="0" smtClean="0"/>
              <a:t> de </a:t>
            </a:r>
            <a:r>
              <a:rPr lang="en-US" sz="4800" b="1" u="sng" dirty="0" err="1" smtClean="0"/>
              <a:t>Reciclaje</a:t>
            </a:r>
            <a:r>
              <a:rPr lang="en-US" sz="4800" b="1" u="sng" dirty="0" smtClean="0"/>
              <a:t> y     </a:t>
            </a:r>
            <a:r>
              <a:rPr lang="en-US" sz="4800" b="1" u="sng" dirty="0" err="1" smtClean="0"/>
              <a:t>Composta</a:t>
            </a:r>
            <a:r>
              <a:rPr lang="en-US" sz="4800" b="1" u="sng" dirty="0" smtClean="0"/>
              <a:t>: Go Green PR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Ramón Santos Ruiz</a:t>
            </a:r>
            <a:br>
              <a:rPr lang="en-US" dirty="0" smtClean="0"/>
            </a:br>
            <a:r>
              <a:rPr lang="en-US" dirty="0" smtClean="0"/>
              <a:t>Nannette Morales </a:t>
            </a:r>
            <a:r>
              <a:rPr lang="en-US" dirty="0" err="1" smtClean="0"/>
              <a:t>Marietti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Rachel Maldonado </a:t>
            </a:r>
            <a:r>
              <a:rPr lang="en-US" dirty="0" smtClean="0"/>
              <a:t>Santiago</a:t>
            </a:r>
            <a:br>
              <a:rPr lang="en-US" dirty="0" smtClean="0"/>
            </a:br>
            <a:r>
              <a:rPr lang="en-US" dirty="0" err="1" smtClean="0"/>
              <a:t>Dayane</a:t>
            </a:r>
            <a:r>
              <a:rPr lang="en-US" dirty="0" smtClean="0"/>
              <a:t> C. Torres </a:t>
            </a:r>
            <a:r>
              <a:rPr lang="en-US" dirty="0" err="1" smtClean="0"/>
              <a:t>Fornes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Israel Rivera Guzman 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74840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/>
          <a:lstStyle/>
          <a:p>
            <a:r>
              <a:rPr lang="en-US" dirty="0" err="1" smtClean="0"/>
              <a:t>Fotos</a:t>
            </a:r>
            <a:r>
              <a:rPr lang="en-US" dirty="0" smtClean="0"/>
              <a:t>: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6400800" cy="4800600"/>
          </a:xfrm>
        </p:spPr>
      </p:pic>
      <p:sp>
        <p:nvSpPr>
          <p:cNvPr id="3" name="2 CuadroTexto"/>
          <p:cNvSpPr txBox="1"/>
          <p:nvPr/>
        </p:nvSpPr>
        <p:spPr>
          <a:xfrm>
            <a:off x="2209800" y="1371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Compostera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52118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87"/>
            <a:ext cx="4495801" cy="32638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18789"/>
            <a:ext cx="5334000" cy="474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b="10809"/>
          <a:stretch/>
        </p:blipFill>
        <p:spPr>
          <a:xfrm>
            <a:off x="4080932" y="3910442"/>
            <a:ext cx="5063068" cy="294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6000"/>
            <a:ext cx="4080933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77" y="2057400"/>
            <a:ext cx="3043824" cy="25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0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Fotos</a:t>
            </a:r>
            <a:r>
              <a:rPr lang="en-US" dirty="0" smtClean="0"/>
              <a:t>: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7257600" cy="4800600"/>
          </a:xfrm>
        </p:spPr>
      </p:pic>
      <p:sp>
        <p:nvSpPr>
          <p:cNvPr id="3" name="2 CuadroTexto"/>
          <p:cNvSpPr txBox="1"/>
          <p:nvPr/>
        </p:nvSpPr>
        <p:spPr>
          <a:xfrm>
            <a:off x="2452171" y="136504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Talleres/Reunión</a:t>
            </a:r>
          </a:p>
        </p:txBody>
      </p:sp>
    </p:spTree>
    <p:extLst>
      <p:ext uri="{BB962C8B-B14F-4D97-AF65-F5344CB8AC3E}">
        <p14:creationId xmlns:p14="http://schemas.microsoft.com/office/powerpoint/2010/main" val="291387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"/>
          <a:stretch/>
        </p:blipFill>
        <p:spPr>
          <a:xfrm>
            <a:off x="0" y="1752600"/>
            <a:ext cx="46482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4" r="900" b="3734"/>
          <a:stretch/>
        </p:blipFill>
        <p:spPr>
          <a:xfrm>
            <a:off x="4648200" y="3581400"/>
            <a:ext cx="4495800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257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7"/>
          <a:stretch/>
        </p:blipFill>
        <p:spPr>
          <a:xfrm>
            <a:off x="4648200" y="0"/>
            <a:ext cx="4495800" cy="2572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" y="4497366"/>
            <a:ext cx="4645068" cy="236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2782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Talleres</a:t>
            </a:r>
            <a:r>
              <a:rPr lang="en-US" dirty="0" smtClean="0">
                <a:latin typeface="Arial Black" panose="020B0A04020102020204" pitchFamily="34" charset="0"/>
              </a:rPr>
              <a:t> y </a:t>
            </a:r>
            <a:r>
              <a:rPr lang="en-US" dirty="0" err="1" smtClean="0">
                <a:latin typeface="Arial Black" panose="020B0A04020102020204" pitchFamily="34" charset="0"/>
              </a:rPr>
              <a:t>Visita</a:t>
            </a:r>
            <a:r>
              <a:rPr lang="en-US" dirty="0" smtClean="0">
                <a:latin typeface="Arial Black" panose="020B0A04020102020204" pitchFamily="34" charset="0"/>
              </a:rPr>
              <a:t> de Syracuse University</a:t>
            </a:r>
            <a:endParaRPr lang="es-P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4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>
            <a:normAutofit fontScale="90000"/>
          </a:bodyPr>
          <a:lstStyle/>
          <a:p>
            <a:r>
              <a:rPr lang="es-PR" dirty="0" smtClean="0"/>
              <a:t>Contenedores y Centro de Acopio </a:t>
            </a:r>
            <a:endParaRPr lang="es-P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47603"/>
            <a:ext cx="3200401" cy="216239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/>
          <a:stretch/>
        </p:blipFill>
        <p:spPr>
          <a:xfrm flipH="1">
            <a:off x="1447798" y="4191000"/>
            <a:ext cx="3505199" cy="224711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15867" r="-515" b="17814"/>
          <a:stretch/>
        </p:blipFill>
        <p:spPr>
          <a:xfrm flipH="1">
            <a:off x="1447797" y="1647602"/>
            <a:ext cx="3505200" cy="239410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62400"/>
            <a:ext cx="304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8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 smtClean="0"/>
              <a:t>GRACIAS POR SU ATENCION</a:t>
            </a:r>
            <a:endParaRPr lang="es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00170"/>
            <a:ext cx="5948351" cy="49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465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/>
          <a:lstStyle/>
          <a:p>
            <a:pPr algn="just"/>
            <a:r>
              <a:rPr lang="es-PR" dirty="0" smtClean="0"/>
              <a:t>Esta escuela elemental, cuenta con una matrícula de 500 estudiantes. De los cuales se llegaron a impactar alrededor de 100 estudiantes en el Internado. </a:t>
            </a:r>
          </a:p>
          <a:p>
            <a:pPr marL="82296" indent="0" algn="just">
              <a:buNone/>
            </a:pPr>
            <a:endParaRPr lang="es-PR" dirty="0" smtClean="0"/>
          </a:p>
          <a:p>
            <a:pPr algn="just"/>
            <a:r>
              <a:rPr lang="es-PR" dirty="0" smtClean="0"/>
              <a:t>La población estudiantil experimental se concentro en estudiantes de 5to y 6to grado.</a:t>
            </a:r>
            <a:endParaRPr lang="es-PR" dirty="0"/>
          </a:p>
        </p:txBody>
      </p:sp>
      <p:pic>
        <p:nvPicPr>
          <p:cNvPr id="3074" name="Picture 2" descr="C:\Users\juny5_000\AppData\Local\Microsoft\Windows\INetCache\IE\8PG52RN2\go_gree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5222975"/>
            <a:ext cx="1220799" cy="14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9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Continuación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20000" cy="4191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La </a:t>
            </a:r>
            <a:r>
              <a:rPr lang="en-US" sz="2800" dirty="0" err="1" smtClean="0"/>
              <a:t>maestra</a:t>
            </a:r>
            <a:r>
              <a:rPr lang="en-US" sz="2800" dirty="0" smtClean="0"/>
              <a:t> de </a:t>
            </a:r>
            <a:r>
              <a:rPr lang="en-US" sz="2800" dirty="0" err="1" smtClean="0"/>
              <a:t>apoyo</a:t>
            </a:r>
            <a:r>
              <a:rPr lang="en-US" sz="2800" dirty="0" smtClean="0"/>
              <a:t>, lo </a:t>
            </a:r>
            <a:r>
              <a:rPr lang="en-US" sz="2800" dirty="0" err="1" smtClean="0"/>
              <a:t>fue</a:t>
            </a:r>
            <a:r>
              <a:rPr lang="en-US" sz="2800" dirty="0" smtClean="0"/>
              <a:t> la Sra. </a:t>
            </a:r>
            <a:r>
              <a:rPr lang="en-US" sz="2800" dirty="0" err="1" smtClean="0"/>
              <a:t>Fernández</a:t>
            </a:r>
            <a:r>
              <a:rPr lang="en-US" sz="2800" dirty="0" smtClean="0"/>
              <a:t>.</a:t>
            </a:r>
          </a:p>
          <a:p>
            <a:pPr marL="82296" indent="0" algn="just"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La </a:t>
            </a:r>
            <a:r>
              <a:rPr lang="en-US" sz="2800" dirty="0" err="1" smtClean="0"/>
              <a:t>conformación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salón</a:t>
            </a:r>
            <a:r>
              <a:rPr lang="en-US" sz="2800" dirty="0" smtClean="0"/>
              <a:t> </a:t>
            </a:r>
            <a:r>
              <a:rPr lang="en-US" sz="2800" dirty="0" err="1" smtClean="0"/>
              <a:t>esta</a:t>
            </a:r>
            <a:r>
              <a:rPr lang="en-US" sz="2800" dirty="0" smtClean="0"/>
              <a:t> </a:t>
            </a:r>
            <a:r>
              <a:rPr lang="en-US" sz="2800" dirty="0" err="1" smtClean="0"/>
              <a:t>hecha</a:t>
            </a:r>
            <a:r>
              <a:rPr lang="en-US" sz="2800" dirty="0" smtClean="0"/>
              <a:t> para el </a:t>
            </a:r>
            <a:r>
              <a:rPr lang="en-US" sz="2800" dirty="0" err="1" smtClean="0"/>
              <a:t>trabajo</a:t>
            </a:r>
            <a:r>
              <a:rPr lang="en-US" sz="2800" dirty="0" smtClean="0"/>
              <a:t> </a:t>
            </a:r>
            <a:r>
              <a:rPr lang="en-US" sz="2800" dirty="0" err="1" smtClean="0"/>
              <a:t>colaborativo</a:t>
            </a:r>
            <a:r>
              <a:rPr lang="en-US" sz="2800" dirty="0" smtClean="0"/>
              <a:t>, </a:t>
            </a:r>
            <a:r>
              <a:rPr lang="en-US" sz="2800" dirty="0" err="1" smtClean="0"/>
              <a:t>teniendo</a:t>
            </a:r>
            <a:r>
              <a:rPr lang="en-US" sz="2800" dirty="0" smtClean="0"/>
              <a:t> mesas de </a:t>
            </a:r>
            <a:r>
              <a:rPr lang="en-US" sz="2800" dirty="0" err="1" smtClean="0"/>
              <a:t>trabajo</a:t>
            </a:r>
            <a:r>
              <a:rPr lang="en-US" sz="2800" dirty="0" smtClean="0"/>
              <a:t>.</a:t>
            </a:r>
          </a:p>
          <a:p>
            <a:pPr marL="82296" indent="0" algn="just">
              <a:buNone/>
            </a:pPr>
            <a:endParaRPr lang="en-US" sz="2800" dirty="0" smtClean="0"/>
          </a:p>
          <a:p>
            <a:pPr algn="just"/>
            <a:r>
              <a:rPr lang="en-US" sz="2800" dirty="0" err="1" smtClean="0"/>
              <a:t>Esta</a:t>
            </a:r>
            <a:r>
              <a:rPr lang="en-US" sz="2800" dirty="0" smtClean="0"/>
              <a:t> </a:t>
            </a:r>
            <a:r>
              <a:rPr lang="en-US" sz="2800" dirty="0" err="1" smtClean="0"/>
              <a:t>escuela</a:t>
            </a:r>
            <a:r>
              <a:rPr lang="en-US" sz="2800" dirty="0" smtClean="0"/>
              <a:t> </a:t>
            </a:r>
            <a:r>
              <a:rPr lang="en-US" sz="2800" dirty="0" err="1" smtClean="0"/>
              <a:t>cuenta</a:t>
            </a:r>
            <a:r>
              <a:rPr lang="en-US" sz="2800" dirty="0" smtClean="0"/>
              <a:t> con </a:t>
            </a:r>
            <a:r>
              <a:rPr lang="en-US" sz="2800" dirty="0" err="1" smtClean="0"/>
              <a:t>unas</a:t>
            </a:r>
            <a:r>
              <a:rPr lang="en-US" sz="2800" dirty="0" smtClean="0"/>
              <a:t> </a:t>
            </a:r>
            <a:r>
              <a:rPr lang="en-US" sz="2800" dirty="0" err="1" smtClean="0"/>
              <a:t>facilidades</a:t>
            </a:r>
            <a:r>
              <a:rPr lang="en-US" sz="2800" dirty="0" smtClean="0"/>
              <a:t> </a:t>
            </a:r>
            <a:r>
              <a:rPr lang="en-US" sz="2800" dirty="0" err="1" smtClean="0"/>
              <a:t>excepcionales</a:t>
            </a:r>
            <a:r>
              <a:rPr lang="en-US" sz="2800" dirty="0" smtClean="0"/>
              <a:t> para </a:t>
            </a:r>
            <a:r>
              <a:rPr lang="en-US" sz="2800" dirty="0" err="1" smtClean="0"/>
              <a:t>trabajar</a:t>
            </a:r>
            <a:r>
              <a:rPr lang="en-US" sz="2800" dirty="0" smtClean="0"/>
              <a:t> en el patio exterior de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</a:t>
            </a:r>
            <a:r>
              <a:rPr lang="en-US" sz="2800" dirty="0" err="1" smtClean="0"/>
              <a:t>segura</a:t>
            </a:r>
            <a:r>
              <a:rPr lang="en-US" sz="2800" dirty="0" smtClean="0"/>
              <a:t> para el </a:t>
            </a:r>
            <a:r>
              <a:rPr lang="en-US" sz="2800" dirty="0" err="1" smtClean="0"/>
              <a:t>estudiante</a:t>
            </a:r>
            <a:r>
              <a:rPr lang="en-US" sz="2800" dirty="0" smtClean="0"/>
              <a:t>.</a:t>
            </a:r>
            <a:endParaRPr lang="es-PR" sz="2800" dirty="0"/>
          </a:p>
        </p:txBody>
      </p:sp>
      <p:pic>
        <p:nvPicPr>
          <p:cNvPr id="5" name="Picture 2" descr="C:\Users\juny5_000\AppData\Local\Microsoft\Windows\INetCache\IE\8PG52RN2\go_gree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5257800"/>
            <a:ext cx="1220799" cy="14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1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Brindar</a:t>
            </a:r>
            <a:r>
              <a:rPr lang="en-US" dirty="0" smtClean="0"/>
              <a:t> </a:t>
            </a:r>
            <a:r>
              <a:rPr lang="en-US" dirty="0" err="1" smtClean="0"/>
              <a:t>talleres</a:t>
            </a:r>
            <a:r>
              <a:rPr lang="en-US" dirty="0" smtClean="0"/>
              <a:t> de </a:t>
            </a:r>
            <a:r>
              <a:rPr lang="en-US" dirty="0" err="1" smtClean="0"/>
              <a:t>reciclaje</a:t>
            </a:r>
            <a:r>
              <a:rPr lang="en-US" dirty="0" smtClean="0"/>
              <a:t>, </a:t>
            </a:r>
            <a:r>
              <a:rPr lang="en-US" dirty="0" err="1" smtClean="0"/>
              <a:t>manejo</a:t>
            </a:r>
            <a:r>
              <a:rPr lang="en-US" dirty="0" smtClean="0"/>
              <a:t> </a:t>
            </a:r>
            <a:r>
              <a:rPr lang="en-US" dirty="0" err="1" smtClean="0"/>
              <a:t>sustentable</a:t>
            </a:r>
            <a:r>
              <a:rPr lang="en-US" dirty="0" smtClean="0"/>
              <a:t>, </a:t>
            </a:r>
            <a:r>
              <a:rPr lang="en-US" dirty="0" err="1" smtClean="0"/>
              <a:t>composta</a:t>
            </a:r>
            <a:r>
              <a:rPr lang="en-US" dirty="0" smtClean="0"/>
              <a:t> y </a:t>
            </a:r>
            <a:r>
              <a:rPr lang="en-US" dirty="0" err="1" smtClean="0"/>
              <a:t>vermicomposta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acopio</a:t>
            </a:r>
            <a:r>
              <a:rPr lang="en-US" dirty="0" smtClean="0"/>
              <a:t> para </a:t>
            </a:r>
            <a:r>
              <a:rPr lang="en-US" dirty="0" err="1" smtClean="0"/>
              <a:t>plásticos</a:t>
            </a:r>
            <a:r>
              <a:rPr lang="en-US" dirty="0" smtClean="0"/>
              <a:t>, </a:t>
            </a:r>
            <a:r>
              <a:rPr lang="en-US" dirty="0" err="1" smtClean="0"/>
              <a:t>papeles</a:t>
            </a:r>
            <a:r>
              <a:rPr lang="en-US" dirty="0" smtClean="0"/>
              <a:t> y </a:t>
            </a:r>
            <a:r>
              <a:rPr lang="en-US" dirty="0" err="1" smtClean="0"/>
              <a:t>aluminio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ayuda</a:t>
            </a:r>
            <a:r>
              <a:rPr lang="en-US" dirty="0" smtClean="0"/>
              <a:t> de </a:t>
            </a:r>
            <a:r>
              <a:rPr lang="en-US" dirty="0" err="1" smtClean="0"/>
              <a:t>fondos</a:t>
            </a:r>
            <a:r>
              <a:rPr lang="en-US" dirty="0" smtClean="0"/>
              <a:t> </a:t>
            </a:r>
            <a:r>
              <a:rPr lang="en-US" dirty="0" err="1" smtClean="0"/>
              <a:t>federales</a:t>
            </a:r>
            <a:r>
              <a:rPr lang="en-US" dirty="0" smtClean="0"/>
              <a:t>, </a:t>
            </a:r>
            <a:r>
              <a:rPr lang="en-US" dirty="0" err="1" smtClean="0"/>
              <a:t>construir</a:t>
            </a:r>
            <a:r>
              <a:rPr lang="en-US" dirty="0" smtClean="0"/>
              <a:t> un </a:t>
            </a:r>
            <a:r>
              <a:rPr lang="en-US" dirty="0" err="1" smtClean="0"/>
              <a:t>vivero</a:t>
            </a:r>
            <a:r>
              <a:rPr lang="en-US" dirty="0" smtClean="0"/>
              <a:t>, para </a:t>
            </a:r>
            <a:r>
              <a:rPr lang="en-US" dirty="0" err="1" smtClean="0"/>
              <a:t>innovar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en la </a:t>
            </a:r>
            <a:r>
              <a:rPr lang="en-US" dirty="0" err="1" smtClean="0"/>
              <a:t>escuela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Elaborar</a:t>
            </a:r>
            <a:r>
              <a:rPr lang="en-US" dirty="0" smtClean="0"/>
              <a:t> </a:t>
            </a:r>
            <a:r>
              <a:rPr lang="en-US" dirty="0" err="1" smtClean="0"/>
              <a:t>compostera</a:t>
            </a:r>
            <a:r>
              <a:rPr lang="en-US" dirty="0" smtClean="0"/>
              <a:t> </a:t>
            </a:r>
            <a:r>
              <a:rPr lang="en-US" dirty="0" err="1" smtClean="0"/>
              <a:t>revuelta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Orientar</a:t>
            </a:r>
            <a:r>
              <a:rPr lang="en-US" dirty="0" smtClean="0"/>
              <a:t> a la </a:t>
            </a:r>
            <a:r>
              <a:rPr lang="en-US" dirty="0" err="1" smtClean="0"/>
              <a:t>comunidad</a:t>
            </a:r>
            <a:r>
              <a:rPr lang="en-US" dirty="0" smtClean="0"/>
              <a:t> con el fin de </a:t>
            </a:r>
            <a:r>
              <a:rPr lang="en-US" dirty="0" err="1" smtClean="0"/>
              <a:t>convertirla</a:t>
            </a:r>
            <a:r>
              <a:rPr lang="en-US" dirty="0" smtClean="0"/>
              <a:t> eco-</a:t>
            </a:r>
            <a:r>
              <a:rPr lang="en-US" dirty="0" err="1" smtClean="0"/>
              <a:t>amigable</a:t>
            </a:r>
            <a:r>
              <a:rPr lang="en-US" dirty="0" smtClean="0"/>
              <a:t>.</a:t>
            </a:r>
            <a:endParaRPr lang="es-PR" dirty="0"/>
          </a:p>
        </p:txBody>
      </p:sp>
      <p:pic>
        <p:nvPicPr>
          <p:cNvPr id="4" name="Picture 2" descr="C:\Users\juny5_000\AppData\Local\Microsoft\Windows\INetCache\IE\8PG52RN2\go_gree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5285404"/>
            <a:ext cx="1220799" cy="14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2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/>
          <a:lstStyle/>
          <a:p>
            <a:r>
              <a:rPr lang="en-US" dirty="0" err="1" smtClean="0"/>
              <a:t>Logros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620000" cy="4114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PR" dirty="0" smtClean="0"/>
              <a:t>Todos los estudiantes se familiarizaron con el propósito del Internado.  Se comprometieron a seguir reciclando y a consumir en menos cantidad.</a:t>
            </a:r>
          </a:p>
          <a:p>
            <a:pPr algn="just"/>
            <a:endParaRPr lang="es-PR" dirty="0" smtClean="0"/>
          </a:p>
          <a:p>
            <a:pPr algn="just"/>
            <a:r>
              <a:rPr lang="es-US" dirty="0" smtClean="0"/>
              <a:t>Cada uno de los talleres </a:t>
            </a:r>
            <a:r>
              <a:rPr lang="es-US" dirty="0"/>
              <a:t>brindados </a:t>
            </a:r>
            <a:r>
              <a:rPr lang="es-US" dirty="0" smtClean="0"/>
              <a:t>a los estudiantes fue de gran </a:t>
            </a:r>
            <a:r>
              <a:rPr lang="es-US" dirty="0"/>
              <a:t>éxito.</a:t>
            </a:r>
          </a:p>
          <a:p>
            <a:pPr marL="82296" indent="0" algn="just">
              <a:buNone/>
            </a:pPr>
            <a:endParaRPr lang="es-PR" dirty="0" smtClean="0"/>
          </a:p>
          <a:p>
            <a:pPr algn="just"/>
            <a:r>
              <a:rPr lang="es-PR" dirty="0" smtClean="0"/>
              <a:t>La Escuela se sumó a un programa de reciclaje municipal: “Bandera Verde”. Usando contenedores como modelo de arte reciclable.</a:t>
            </a:r>
            <a:endParaRPr lang="es-PR" dirty="0"/>
          </a:p>
        </p:txBody>
      </p:sp>
      <p:pic>
        <p:nvPicPr>
          <p:cNvPr id="5" name="Picture 2" descr="C:\Users\juny5_000\AppData\Local\Microsoft\Windows\INetCache\IE\8PG52RN2\go_gree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5361604"/>
            <a:ext cx="1220799" cy="14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3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Continuación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620000" cy="48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PR" dirty="0" smtClean="0"/>
              <a:t>Los estudiantes pudieron realizar de forma práctica la composta orgánica.</a:t>
            </a:r>
          </a:p>
          <a:p>
            <a:pPr marL="82296" indent="0" algn="just">
              <a:buNone/>
            </a:pPr>
            <a:endParaRPr lang="es-PR" dirty="0" smtClean="0"/>
          </a:p>
          <a:p>
            <a:pPr algn="just"/>
            <a:r>
              <a:rPr lang="es-PR" dirty="0" smtClean="0"/>
              <a:t>Aunque no se contempló en los objetivos; se orientó a la escuela más cercana del área, para llegar a futuros acuerdos, referentes a talleres, charlas y trabajos de sustentabilidad, etc.</a:t>
            </a:r>
          </a:p>
          <a:p>
            <a:pPr marL="82296" indent="0" algn="just">
              <a:buNone/>
            </a:pPr>
            <a:endParaRPr lang="es-PR" dirty="0" smtClean="0"/>
          </a:p>
          <a:p>
            <a:pPr algn="just"/>
            <a:r>
              <a:rPr lang="es-PR" dirty="0" smtClean="0"/>
              <a:t>Se estableció un vínculo fuerte para continuar este proyecto con el apoyo del director y la maestra, ya que quedaron complacidos con la labor realizada.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62805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Retos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98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s-PR" sz="2800" dirty="0" smtClean="0"/>
              <a:t>Convertirnos en personas de ejemplo para los estudiantes de la escuela elemental.</a:t>
            </a:r>
          </a:p>
          <a:p>
            <a:pPr marL="82296" indent="0" algn="just">
              <a:buNone/>
            </a:pPr>
            <a:endParaRPr lang="es-PR" sz="2800" dirty="0" smtClean="0"/>
          </a:p>
          <a:p>
            <a:pPr algn="just"/>
            <a:r>
              <a:rPr lang="es-PR" sz="2800" dirty="0" smtClean="0"/>
              <a:t>Inspirar a otros para continuar la labor en la escuela y en la comunidad.</a:t>
            </a:r>
          </a:p>
          <a:p>
            <a:pPr marL="82296" indent="0" algn="just">
              <a:buNone/>
            </a:pPr>
            <a:endParaRPr lang="es-PR" sz="2800" dirty="0" smtClean="0"/>
          </a:p>
          <a:p>
            <a:pPr lvl="0" algn="just">
              <a:buClr>
                <a:srgbClr val="3891A7"/>
              </a:buClr>
            </a:pPr>
            <a:r>
              <a:rPr lang="es-PR" sz="2800" dirty="0">
                <a:solidFill>
                  <a:prstClr val="black"/>
                </a:solidFill>
              </a:rPr>
              <a:t>Poder enseñar a los estudiantes la complejidad de los procesos biológicos de la composta</a:t>
            </a:r>
            <a:r>
              <a:rPr lang="es-PR" sz="2800" dirty="0" smtClean="0">
                <a:solidFill>
                  <a:prstClr val="black"/>
                </a:solidFill>
              </a:rPr>
              <a:t>.</a:t>
            </a:r>
          </a:p>
          <a:p>
            <a:pPr marL="82296" lvl="0" indent="0" algn="just">
              <a:buClr>
                <a:srgbClr val="3891A7"/>
              </a:buClr>
              <a:buNone/>
            </a:pPr>
            <a:endParaRPr lang="es-PR" sz="2800" dirty="0">
              <a:solidFill>
                <a:prstClr val="black"/>
              </a:solidFill>
            </a:endParaRPr>
          </a:p>
          <a:p>
            <a:pPr lvl="0" algn="just">
              <a:buClr>
                <a:srgbClr val="3891A7"/>
              </a:buClr>
            </a:pPr>
            <a:r>
              <a:rPr lang="es-PR" sz="2800" dirty="0">
                <a:solidFill>
                  <a:prstClr val="black"/>
                </a:solidFill>
              </a:rPr>
              <a:t>Mantener el entusiasmo </a:t>
            </a:r>
            <a:r>
              <a:rPr lang="es-PR" sz="2800" dirty="0" smtClean="0">
                <a:solidFill>
                  <a:prstClr val="black"/>
                </a:solidFill>
              </a:rPr>
              <a:t>de los estudiantes durante </a:t>
            </a:r>
            <a:r>
              <a:rPr lang="es-PR" sz="2800" dirty="0">
                <a:solidFill>
                  <a:prstClr val="black"/>
                </a:solidFill>
              </a:rPr>
              <a:t>todo un semestre.</a:t>
            </a:r>
          </a:p>
          <a:p>
            <a:endParaRPr lang="es-P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63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Recomendaciones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000" y="1447800"/>
            <a:ext cx="7391400" cy="4191459"/>
          </a:xfrm>
        </p:spPr>
        <p:txBody>
          <a:bodyPr>
            <a:normAutofit/>
          </a:bodyPr>
          <a:lstStyle/>
          <a:p>
            <a:pPr algn="just"/>
            <a:r>
              <a:rPr lang="es-PR" dirty="0"/>
              <a:t>Educar y capacitar a la ciudadanía sobre el manejo de la </a:t>
            </a:r>
            <a:r>
              <a:rPr lang="es-PR" dirty="0" smtClean="0"/>
              <a:t>basura.</a:t>
            </a:r>
          </a:p>
          <a:p>
            <a:pPr marL="82296" indent="0" algn="just">
              <a:buNone/>
            </a:pPr>
            <a:endParaRPr lang="es-PR" dirty="0"/>
          </a:p>
          <a:p>
            <a:pPr algn="just"/>
            <a:r>
              <a:rPr lang="es-ES_tradnl" dirty="0" smtClean="0"/>
              <a:t>Exhortar a todas las personas a que promuevan esta iniciativa.</a:t>
            </a:r>
          </a:p>
          <a:p>
            <a:pPr marL="82296" indent="0" algn="just">
              <a:buNone/>
            </a:pPr>
            <a:endParaRPr lang="es-ES_tradnl" dirty="0" smtClean="0"/>
          </a:p>
          <a:p>
            <a:pPr algn="just"/>
            <a:r>
              <a:rPr lang="es-US" dirty="0" smtClean="0"/>
              <a:t>Implementar los talleres en más escuelas.</a:t>
            </a:r>
          </a:p>
          <a:p>
            <a:pPr marL="82296" indent="0" algn="just">
              <a:buNone/>
            </a:pPr>
            <a:endParaRPr lang="es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5334000"/>
            <a:ext cx="1216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Planes futuros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Continuidad con el centro de acopio.</a:t>
            </a:r>
          </a:p>
          <a:p>
            <a:endParaRPr lang="es-US" dirty="0"/>
          </a:p>
          <a:p>
            <a:r>
              <a:rPr lang="es-US" dirty="0" smtClean="0"/>
              <a:t>Continuidad del vivero con fondos federales.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73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" r="4580" b="3050"/>
          <a:stretch/>
        </p:blipFill>
        <p:spPr bwMode="auto">
          <a:xfrm>
            <a:off x="1379596" y="4343400"/>
            <a:ext cx="3268604" cy="219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13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396</TotalTime>
  <Words>421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 Esc. Herminia García de Cintrón Urb. Glennview Gardens Ponce, Puerto Rico</vt:lpstr>
      <vt:lpstr>Introducción</vt:lpstr>
      <vt:lpstr>Continuación</vt:lpstr>
      <vt:lpstr>Objetivos</vt:lpstr>
      <vt:lpstr>Logros</vt:lpstr>
      <vt:lpstr>Continuación</vt:lpstr>
      <vt:lpstr>Retos</vt:lpstr>
      <vt:lpstr>Recomendaciones</vt:lpstr>
      <vt:lpstr>Planes futuros</vt:lpstr>
      <vt:lpstr>Fotos:</vt:lpstr>
      <vt:lpstr>PowerPoint Presentation</vt:lpstr>
      <vt:lpstr>Fotos:</vt:lpstr>
      <vt:lpstr>PowerPoint Presentation</vt:lpstr>
      <vt:lpstr>Contenedores y Centro de Acopio </vt:lpstr>
      <vt:lpstr>GRACIAS POR SU ATENCION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Candy</dc:creator>
  <cp:lastModifiedBy>intern intern</cp:lastModifiedBy>
  <cp:revision>31</cp:revision>
  <dcterms:created xsi:type="dcterms:W3CDTF">2015-05-25T22:07:50Z</dcterms:created>
  <dcterms:modified xsi:type="dcterms:W3CDTF">2016-05-06T19:35:42Z</dcterms:modified>
</cp:coreProperties>
</file>