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1" r:id="rId9"/>
    <p:sldId id="262" r:id="rId10"/>
    <p:sldId id="260" r:id="rId11"/>
    <p:sldId id="266" r:id="rId12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7FA41-2ACB-45C3-A455-A34FD744BA38}" v="17" dt="2022-11-10T14:13:0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V. Aquino Serrano" userId="bc6a80dcf2cc793f" providerId="LiveId" clId="{A2C7FA41-2ACB-45C3-A455-A34FD744BA38}"/>
    <pc:docChg chg="custSel addSld modSld">
      <pc:chgData name="Francisco V. Aquino Serrano" userId="bc6a80dcf2cc793f" providerId="LiveId" clId="{A2C7FA41-2ACB-45C3-A455-A34FD744BA38}" dt="2022-11-10T14:13:35.565" v="69" actId="1076"/>
      <pc:docMkLst>
        <pc:docMk/>
      </pc:docMkLst>
      <pc:sldChg chg="addSp modSp mod">
        <pc:chgData name="Francisco V. Aquino Serrano" userId="bc6a80dcf2cc793f" providerId="LiveId" clId="{A2C7FA41-2ACB-45C3-A455-A34FD744BA38}" dt="2022-11-10T13:24:34.441" v="5" actId="1076"/>
        <pc:sldMkLst>
          <pc:docMk/>
          <pc:sldMk cId="1115462650" sldId="256"/>
        </pc:sldMkLst>
        <pc:spChg chg="mod">
          <ac:chgData name="Francisco V. Aquino Serrano" userId="bc6a80dcf2cc793f" providerId="LiveId" clId="{A2C7FA41-2ACB-45C3-A455-A34FD744BA38}" dt="2022-11-10T13:24:34.441" v="5" actId="1076"/>
          <ac:spMkLst>
            <pc:docMk/>
            <pc:sldMk cId="1115462650" sldId="256"/>
            <ac:spMk id="3" creationId="{E6B57B25-87B2-0F97-A9A9-0D554CF774D8}"/>
          </ac:spMkLst>
        </pc:spChg>
        <pc:picChg chg="add mod">
          <ac:chgData name="Francisco V. Aquino Serrano" userId="bc6a80dcf2cc793f" providerId="LiveId" clId="{A2C7FA41-2ACB-45C3-A455-A34FD744BA38}" dt="2022-11-10T13:24:29.827" v="4" actId="1076"/>
          <ac:picMkLst>
            <pc:docMk/>
            <pc:sldMk cId="1115462650" sldId="256"/>
            <ac:picMk id="4" creationId="{3A90928D-32A3-CF5A-1048-E49BA08DCD55}"/>
          </ac:picMkLst>
        </pc:picChg>
      </pc:sldChg>
      <pc:sldChg chg="modSp">
        <pc:chgData name="Francisco V. Aquino Serrano" userId="bc6a80dcf2cc793f" providerId="LiveId" clId="{A2C7FA41-2ACB-45C3-A455-A34FD744BA38}" dt="2022-11-10T13:59:13.033" v="26" actId="20577"/>
        <pc:sldMkLst>
          <pc:docMk/>
          <pc:sldMk cId="2408599472" sldId="258"/>
        </pc:sldMkLst>
        <pc:graphicFrameChg chg="mod">
          <ac:chgData name="Francisco V. Aquino Serrano" userId="bc6a80dcf2cc793f" providerId="LiveId" clId="{A2C7FA41-2ACB-45C3-A455-A34FD744BA38}" dt="2022-11-10T13:59:13.033" v="26" actId="20577"/>
          <ac:graphicFrameMkLst>
            <pc:docMk/>
            <pc:sldMk cId="2408599472" sldId="258"/>
            <ac:graphicFrameMk id="8" creationId="{267CDE20-4D6A-2D04-3B7B-EB625A0F3A32}"/>
          </ac:graphicFrameMkLst>
        </pc:graphicFrameChg>
      </pc:sldChg>
      <pc:sldChg chg="modSp mod">
        <pc:chgData name="Francisco V. Aquino Serrano" userId="bc6a80dcf2cc793f" providerId="LiveId" clId="{A2C7FA41-2ACB-45C3-A455-A34FD744BA38}" dt="2022-11-10T14:12:13.700" v="63" actId="255"/>
        <pc:sldMkLst>
          <pc:docMk/>
          <pc:sldMk cId="1981249502" sldId="262"/>
        </pc:sldMkLst>
        <pc:spChg chg="mod">
          <ac:chgData name="Francisco V. Aquino Serrano" userId="bc6a80dcf2cc793f" providerId="LiveId" clId="{A2C7FA41-2ACB-45C3-A455-A34FD744BA38}" dt="2022-11-10T14:11:50.019" v="44" actId="20577"/>
          <ac:spMkLst>
            <pc:docMk/>
            <pc:sldMk cId="1981249502" sldId="262"/>
            <ac:spMk id="2" creationId="{46617110-5FAA-E8B5-329E-C7876D3F8FAF}"/>
          </ac:spMkLst>
        </pc:spChg>
        <pc:spChg chg="mod">
          <ac:chgData name="Francisco V. Aquino Serrano" userId="bc6a80dcf2cc793f" providerId="LiveId" clId="{A2C7FA41-2ACB-45C3-A455-A34FD744BA38}" dt="2022-11-10T14:12:13.700" v="63" actId="255"/>
          <ac:spMkLst>
            <pc:docMk/>
            <pc:sldMk cId="1981249502" sldId="262"/>
            <ac:spMk id="3" creationId="{A207FE35-8F3B-A075-3867-F8B6938A805C}"/>
          </ac:spMkLst>
        </pc:spChg>
      </pc:sldChg>
      <pc:sldChg chg="addSp delSp modSp new mod setBg">
        <pc:chgData name="Francisco V. Aquino Serrano" userId="bc6a80dcf2cc793f" providerId="LiveId" clId="{A2C7FA41-2ACB-45C3-A455-A34FD744BA38}" dt="2022-11-10T13:57:22.246" v="12" actId="962"/>
        <pc:sldMkLst>
          <pc:docMk/>
          <pc:sldMk cId="3339681878" sldId="265"/>
        </pc:sldMkLst>
        <pc:spChg chg="del">
          <ac:chgData name="Francisco V. Aquino Serrano" userId="bc6a80dcf2cc793f" providerId="LiveId" clId="{A2C7FA41-2ACB-45C3-A455-A34FD744BA38}" dt="2022-11-10T13:57:17.386" v="10" actId="26606"/>
          <ac:spMkLst>
            <pc:docMk/>
            <pc:sldMk cId="3339681878" sldId="265"/>
            <ac:spMk id="2" creationId="{96CB0E06-B8EB-D26E-7AF4-859761DB374E}"/>
          </ac:spMkLst>
        </pc:spChg>
        <pc:spChg chg="del">
          <ac:chgData name="Francisco V. Aquino Serrano" userId="bc6a80dcf2cc793f" providerId="LiveId" clId="{A2C7FA41-2ACB-45C3-A455-A34FD744BA38}" dt="2022-11-10T13:57:10.750" v="7"/>
          <ac:spMkLst>
            <pc:docMk/>
            <pc:sldMk cId="3339681878" sldId="265"/>
            <ac:spMk id="3" creationId="{60A8E31C-4ECD-9C02-E84C-41B42F832599}"/>
          </ac:spMkLst>
        </pc:spChg>
        <pc:spChg chg="add">
          <ac:chgData name="Francisco V. Aquino Serrano" userId="bc6a80dcf2cc793f" providerId="LiveId" clId="{A2C7FA41-2ACB-45C3-A455-A34FD744BA38}" dt="2022-11-10T13:57:17.386" v="10" actId="26606"/>
          <ac:spMkLst>
            <pc:docMk/>
            <pc:sldMk cId="3339681878" sldId="265"/>
            <ac:spMk id="10" creationId="{42A4FC2C-047E-45A5-965D-8E1E3BF09BC6}"/>
          </ac:spMkLst>
        </pc:spChg>
        <pc:picChg chg="add mod">
          <ac:chgData name="Francisco V. Aquino Serrano" userId="bc6a80dcf2cc793f" providerId="LiveId" clId="{A2C7FA41-2ACB-45C3-A455-A34FD744BA38}" dt="2022-11-10T13:57:22.246" v="12" actId="962"/>
          <ac:picMkLst>
            <pc:docMk/>
            <pc:sldMk cId="3339681878" sldId="265"/>
            <ac:picMk id="5" creationId="{8233E7F5-ED42-0C7D-9029-925902CEE289}"/>
          </ac:picMkLst>
        </pc:picChg>
      </pc:sldChg>
      <pc:sldChg chg="addSp delSp modSp new mod setBg">
        <pc:chgData name="Francisco V. Aquino Serrano" userId="bc6a80dcf2cc793f" providerId="LiveId" clId="{A2C7FA41-2ACB-45C3-A455-A34FD744BA38}" dt="2022-11-10T14:13:35.565" v="69" actId="1076"/>
        <pc:sldMkLst>
          <pc:docMk/>
          <pc:sldMk cId="2788220921" sldId="266"/>
        </pc:sldMkLst>
        <pc:spChg chg="del">
          <ac:chgData name="Francisco V. Aquino Serrano" userId="bc6a80dcf2cc793f" providerId="LiveId" clId="{A2C7FA41-2ACB-45C3-A455-A34FD744BA38}" dt="2022-11-10T14:13:16.188" v="66" actId="26606"/>
          <ac:spMkLst>
            <pc:docMk/>
            <pc:sldMk cId="2788220921" sldId="266"/>
            <ac:spMk id="2" creationId="{55825825-D7F4-417D-6F03-ADE6C9B2ABD5}"/>
          </ac:spMkLst>
        </pc:spChg>
        <pc:spChg chg="del">
          <ac:chgData name="Francisco V. Aquino Serrano" userId="bc6a80dcf2cc793f" providerId="LiveId" clId="{A2C7FA41-2ACB-45C3-A455-A34FD744BA38}" dt="2022-11-10T14:13:16.188" v="66" actId="26606"/>
          <ac:spMkLst>
            <pc:docMk/>
            <pc:sldMk cId="2788220921" sldId="266"/>
            <ac:spMk id="3" creationId="{AFA93D5E-91E1-F8D8-53A3-A3586962A13D}"/>
          </ac:spMkLst>
        </pc:spChg>
        <pc:spChg chg="add">
          <ac:chgData name="Francisco V. Aquino Serrano" userId="bc6a80dcf2cc793f" providerId="LiveId" clId="{A2C7FA41-2ACB-45C3-A455-A34FD744BA38}" dt="2022-11-10T14:13:16.188" v="66" actId="26606"/>
          <ac:spMkLst>
            <pc:docMk/>
            <pc:sldMk cId="2788220921" sldId="266"/>
            <ac:spMk id="9" creationId="{7BDAC5B6-20CE-447F-8BA1-F2274AC7AE5B}"/>
          </ac:spMkLst>
        </pc:spChg>
        <pc:spChg chg="add">
          <ac:chgData name="Francisco V. Aquino Serrano" userId="bc6a80dcf2cc793f" providerId="LiveId" clId="{A2C7FA41-2ACB-45C3-A455-A34FD744BA38}" dt="2022-11-10T14:13:16.188" v="66" actId="26606"/>
          <ac:spMkLst>
            <pc:docMk/>
            <pc:sldMk cId="2788220921" sldId="266"/>
            <ac:spMk id="11" creationId="{D1D22B31-BF8F-446B-9009-8A251FB177CB}"/>
          </ac:spMkLst>
        </pc:spChg>
        <pc:picChg chg="add mod">
          <ac:chgData name="Francisco V. Aquino Serrano" userId="bc6a80dcf2cc793f" providerId="LiveId" clId="{A2C7FA41-2ACB-45C3-A455-A34FD744BA38}" dt="2022-11-10T14:13:35.565" v="69" actId="1076"/>
          <ac:picMkLst>
            <pc:docMk/>
            <pc:sldMk cId="2788220921" sldId="266"/>
            <ac:picMk id="4" creationId="{DAEE0C77-3EB0-3080-45B1-C458E09054A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841BE-90A0-4105-AF0A-435EAC2CD5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7155B-400E-436E-ABB7-A79F589763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Prohibiciones</a:t>
          </a:r>
          <a:r>
            <a:rPr lang="en-US" dirty="0"/>
            <a:t> a la </a:t>
          </a:r>
          <a:r>
            <a:rPr lang="en-US" dirty="0" err="1"/>
            <a:t>generación</a:t>
          </a:r>
          <a:r>
            <a:rPr lang="en-US" dirty="0"/>
            <a:t> de </a:t>
          </a:r>
          <a:r>
            <a:rPr lang="en-US" dirty="0" err="1"/>
            <a:t>materiales</a:t>
          </a:r>
          <a:r>
            <a:rPr lang="en-US" dirty="0"/>
            <a:t> </a:t>
          </a:r>
          <a:r>
            <a:rPr lang="en-US" dirty="0" err="1"/>
            <a:t>protegen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medioambiente</a:t>
          </a:r>
          <a:r>
            <a:rPr lang="en-US" dirty="0"/>
            <a:t> a la vez que </a:t>
          </a:r>
          <a:r>
            <a:rPr lang="en-US" dirty="0" err="1"/>
            <a:t>crean</a:t>
          </a:r>
          <a:r>
            <a:rPr lang="en-US" dirty="0"/>
            <a:t> </a:t>
          </a:r>
          <a:r>
            <a:rPr lang="en-US" dirty="0" err="1"/>
            <a:t>oportunidades</a:t>
          </a:r>
          <a:r>
            <a:rPr lang="en-US" dirty="0"/>
            <a:t> para </a:t>
          </a:r>
          <a:r>
            <a:rPr lang="en-US" dirty="0" err="1"/>
            <a:t>productos</a:t>
          </a:r>
          <a:r>
            <a:rPr lang="en-US" dirty="0"/>
            <a:t> y </a:t>
          </a:r>
          <a:r>
            <a:rPr lang="en-US" dirty="0" err="1"/>
            <a:t>servicios</a:t>
          </a:r>
          <a:r>
            <a:rPr lang="en-US" dirty="0"/>
            <a:t> </a:t>
          </a:r>
          <a:r>
            <a:rPr lang="en-US" dirty="0" err="1"/>
            <a:t>sostenibles</a:t>
          </a:r>
          <a:r>
            <a:rPr lang="en-US" dirty="0"/>
            <a:t>.</a:t>
          </a:r>
        </a:p>
      </dgm:t>
    </dgm:pt>
    <dgm:pt modelId="{41A568B8-63CF-451B-AA97-1CE1982CB10C}" type="parTrans" cxnId="{570E3D21-6602-4BF4-99F5-54349CA5B150}">
      <dgm:prSet/>
      <dgm:spPr/>
      <dgm:t>
        <a:bodyPr/>
        <a:lstStyle/>
        <a:p>
          <a:endParaRPr lang="en-US"/>
        </a:p>
      </dgm:t>
    </dgm:pt>
    <dgm:pt modelId="{88F8A012-85BB-4DD4-9F65-10B9B21E60FC}" type="sibTrans" cxnId="{570E3D21-6602-4BF4-99F5-54349CA5B150}">
      <dgm:prSet/>
      <dgm:spPr/>
      <dgm:t>
        <a:bodyPr/>
        <a:lstStyle/>
        <a:p>
          <a:endParaRPr lang="en-US"/>
        </a:p>
      </dgm:t>
    </dgm:pt>
    <dgm:pt modelId="{C760C685-A4F7-41DA-8B42-E6E076A02D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Las prohibiciones a plásticos de 1 solo uso están forzando una demanda global mayor en:</a:t>
          </a:r>
        </a:p>
      </dgm:t>
    </dgm:pt>
    <dgm:pt modelId="{56F2F92F-0E59-4FBA-9DC4-D2C4C39D095A}" type="parTrans" cxnId="{648C8977-B4AE-47E2-9D94-F08E65788B9B}">
      <dgm:prSet/>
      <dgm:spPr/>
      <dgm:t>
        <a:bodyPr/>
        <a:lstStyle/>
        <a:p>
          <a:endParaRPr lang="en-US"/>
        </a:p>
      </dgm:t>
    </dgm:pt>
    <dgm:pt modelId="{8D441E04-2838-4F1E-B578-927968020E64}" type="sibTrans" cxnId="{648C8977-B4AE-47E2-9D94-F08E65788B9B}">
      <dgm:prSet/>
      <dgm:spPr/>
      <dgm:t>
        <a:bodyPr/>
        <a:lstStyle/>
        <a:p>
          <a:endParaRPr lang="en-US"/>
        </a:p>
      </dgm:t>
    </dgm:pt>
    <dgm:pt modelId="{E14D01F2-12EB-4429-B297-7859B7B8F21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- </a:t>
          </a:r>
          <a:r>
            <a:rPr lang="en-US" dirty="0" err="1"/>
            <a:t>Productos</a:t>
          </a:r>
          <a:r>
            <a:rPr lang="en-US" dirty="0"/>
            <a:t> </a:t>
          </a:r>
          <a:r>
            <a:rPr lang="en-US" dirty="0" err="1"/>
            <a:t>compostables</a:t>
          </a:r>
          <a:endParaRPr lang="en-US" dirty="0"/>
        </a:p>
      </dgm:t>
    </dgm:pt>
    <dgm:pt modelId="{ED26A79D-5571-4B1B-B36E-A50C97BC848E}" type="parTrans" cxnId="{56CBDE13-B6AD-4FB1-BBB9-7ACAFC26F007}">
      <dgm:prSet/>
      <dgm:spPr/>
      <dgm:t>
        <a:bodyPr/>
        <a:lstStyle/>
        <a:p>
          <a:endParaRPr lang="en-US"/>
        </a:p>
      </dgm:t>
    </dgm:pt>
    <dgm:pt modelId="{17264550-2338-426F-B76E-2366283391D6}" type="sibTrans" cxnId="{56CBDE13-B6AD-4FB1-BBB9-7ACAFC26F007}">
      <dgm:prSet/>
      <dgm:spPr/>
      <dgm:t>
        <a:bodyPr/>
        <a:lstStyle/>
        <a:p>
          <a:endParaRPr lang="en-US"/>
        </a:p>
      </dgm:t>
    </dgm:pt>
    <dgm:pt modelId="{9E6BF1D0-BBF3-4CA1-8BF0-8DC42AC23071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- </a:t>
          </a:r>
          <a:r>
            <a:rPr lang="en-US" dirty="0" err="1"/>
            <a:t>Productos</a:t>
          </a:r>
          <a:r>
            <a:rPr lang="en-US" dirty="0"/>
            <a:t> reusables (</a:t>
          </a:r>
          <a:r>
            <a:rPr lang="en-US" dirty="0" err="1"/>
            <a:t>botellas</a:t>
          </a:r>
          <a:r>
            <a:rPr lang="en-US" dirty="0"/>
            <a:t>, </a:t>
          </a:r>
          <a:r>
            <a:rPr lang="en-US" dirty="0" err="1"/>
            <a:t>bolsas</a:t>
          </a:r>
          <a:r>
            <a:rPr lang="en-US" dirty="0"/>
            <a:t>, </a:t>
          </a:r>
          <a:r>
            <a:rPr lang="en-US" dirty="0" err="1"/>
            <a:t>cubiertos</a:t>
          </a:r>
          <a:r>
            <a:rPr lang="en-US" dirty="0"/>
            <a:t>)</a:t>
          </a:r>
        </a:p>
      </dgm:t>
    </dgm:pt>
    <dgm:pt modelId="{5086CB4E-F4F8-4DB1-A6EB-BE4A452366C2}" type="parTrans" cxnId="{4BE9D231-D7C6-4F12-BEFF-9046011F713D}">
      <dgm:prSet/>
      <dgm:spPr/>
      <dgm:t>
        <a:bodyPr/>
        <a:lstStyle/>
        <a:p>
          <a:endParaRPr lang="en-US"/>
        </a:p>
      </dgm:t>
    </dgm:pt>
    <dgm:pt modelId="{06326C27-5B77-4110-AD86-ECB2FAE48933}" type="sibTrans" cxnId="{4BE9D231-D7C6-4F12-BEFF-9046011F713D}">
      <dgm:prSet/>
      <dgm:spPr/>
      <dgm:t>
        <a:bodyPr/>
        <a:lstStyle/>
        <a:p>
          <a:endParaRPr lang="en-US"/>
        </a:p>
      </dgm:t>
    </dgm:pt>
    <dgm:pt modelId="{FBF3F205-189C-4092-B6D0-603E98E5F4B5}" type="pres">
      <dgm:prSet presAssocID="{EE5841BE-90A0-4105-AF0A-435EAC2CD591}" presName="root" presStyleCnt="0">
        <dgm:presLayoutVars>
          <dgm:dir/>
          <dgm:resizeHandles val="exact"/>
        </dgm:presLayoutVars>
      </dgm:prSet>
      <dgm:spPr/>
    </dgm:pt>
    <dgm:pt modelId="{77898064-06F9-4D52-8AE8-85015706C53F}" type="pres">
      <dgm:prSet presAssocID="{A1A7155B-400E-436E-ABB7-A79F5897639F}" presName="compNode" presStyleCnt="0"/>
      <dgm:spPr/>
    </dgm:pt>
    <dgm:pt modelId="{EFE25441-4EBC-46F9-90C6-862F0F30AE0E}" type="pres">
      <dgm:prSet presAssocID="{A1A7155B-400E-436E-ABB7-A79F5897639F}" presName="bgRect" presStyleLbl="bgShp" presStyleIdx="0" presStyleCnt="2"/>
      <dgm:spPr/>
    </dgm:pt>
    <dgm:pt modelId="{8A6514EA-BE81-41E0-B111-4372E4C4674C}" type="pres">
      <dgm:prSet presAssocID="{A1A7155B-400E-436E-ABB7-A79F589763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D758686-D683-4E93-B4C7-AE802A413553}" type="pres">
      <dgm:prSet presAssocID="{A1A7155B-400E-436E-ABB7-A79F5897639F}" presName="spaceRect" presStyleCnt="0"/>
      <dgm:spPr/>
    </dgm:pt>
    <dgm:pt modelId="{1792C8C8-5791-4788-B063-F32C48B13A18}" type="pres">
      <dgm:prSet presAssocID="{A1A7155B-400E-436E-ABB7-A79F5897639F}" presName="parTx" presStyleLbl="revTx" presStyleIdx="0" presStyleCnt="3">
        <dgm:presLayoutVars>
          <dgm:chMax val="0"/>
          <dgm:chPref val="0"/>
        </dgm:presLayoutVars>
      </dgm:prSet>
      <dgm:spPr/>
    </dgm:pt>
    <dgm:pt modelId="{EDFA3CF1-EA8C-49A1-8C92-B083B053EB32}" type="pres">
      <dgm:prSet presAssocID="{88F8A012-85BB-4DD4-9F65-10B9B21E60FC}" presName="sibTrans" presStyleCnt="0"/>
      <dgm:spPr/>
    </dgm:pt>
    <dgm:pt modelId="{0DBE5196-961E-49ED-B7A0-43F526807053}" type="pres">
      <dgm:prSet presAssocID="{C760C685-A4F7-41DA-8B42-E6E076A02D42}" presName="compNode" presStyleCnt="0"/>
      <dgm:spPr/>
    </dgm:pt>
    <dgm:pt modelId="{E39E093B-62F9-4868-ABC1-399AD2E942E4}" type="pres">
      <dgm:prSet presAssocID="{C760C685-A4F7-41DA-8B42-E6E076A02D42}" presName="bgRect" presStyleLbl="bgShp" presStyleIdx="1" presStyleCnt="2"/>
      <dgm:spPr/>
    </dgm:pt>
    <dgm:pt modelId="{FE84BA79-8DE6-457A-AB6A-0BB779412B54}" type="pres">
      <dgm:prSet presAssocID="{C760C685-A4F7-41DA-8B42-E6E076A02D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91250E9-3338-49CA-A72C-A7B06A37A5AB}" type="pres">
      <dgm:prSet presAssocID="{C760C685-A4F7-41DA-8B42-E6E076A02D42}" presName="spaceRect" presStyleCnt="0"/>
      <dgm:spPr/>
    </dgm:pt>
    <dgm:pt modelId="{6D15FEEF-61E8-4F40-AAD2-A8BB6109A2A3}" type="pres">
      <dgm:prSet presAssocID="{C760C685-A4F7-41DA-8B42-E6E076A02D42}" presName="parTx" presStyleLbl="revTx" presStyleIdx="1" presStyleCnt="3">
        <dgm:presLayoutVars>
          <dgm:chMax val="0"/>
          <dgm:chPref val="0"/>
        </dgm:presLayoutVars>
      </dgm:prSet>
      <dgm:spPr/>
    </dgm:pt>
    <dgm:pt modelId="{ED48761A-2D7B-4A65-95ED-69A8AD8E9B54}" type="pres">
      <dgm:prSet presAssocID="{C760C685-A4F7-41DA-8B42-E6E076A02D42}" presName="desTx" presStyleLbl="revTx" presStyleIdx="2" presStyleCnt="3">
        <dgm:presLayoutVars/>
      </dgm:prSet>
      <dgm:spPr/>
    </dgm:pt>
  </dgm:ptLst>
  <dgm:cxnLst>
    <dgm:cxn modelId="{3AF3F307-EE83-4494-9E1B-F3BB1CC28CBB}" type="presOf" srcId="{A1A7155B-400E-436E-ABB7-A79F5897639F}" destId="{1792C8C8-5791-4788-B063-F32C48B13A18}" srcOrd="0" destOrd="0" presId="urn:microsoft.com/office/officeart/2018/2/layout/IconVerticalSolidList"/>
    <dgm:cxn modelId="{1D88A70A-43A8-43FD-BD08-FD5FFA545BC2}" type="presOf" srcId="{C760C685-A4F7-41DA-8B42-E6E076A02D42}" destId="{6D15FEEF-61E8-4F40-AAD2-A8BB6109A2A3}" srcOrd="0" destOrd="0" presId="urn:microsoft.com/office/officeart/2018/2/layout/IconVerticalSolidList"/>
    <dgm:cxn modelId="{56CBDE13-B6AD-4FB1-BBB9-7ACAFC26F007}" srcId="{C760C685-A4F7-41DA-8B42-E6E076A02D42}" destId="{E14D01F2-12EB-4429-B297-7859B7B8F216}" srcOrd="0" destOrd="0" parTransId="{ED26A79D-5571-4B1B-B36E-A50C97BC848E}" sibTransId="{17264550-2338-426F-B76E-2366283391D6}"/>
    <dgm:cxn modelId="{570E3D21-6602-4BF4-99F5-54349CA5B150}" srcId="{EE5841BE-90A0-4105-AF0A-435EAC2CD591}" destId="{A1A7155B-400E-436E-ABB7-A79F5897639F}" srcOrd="0" destOrd="0" parTransId="{41A568B8-63CF-451B-AA97-1CE1982CB10C}" sibTransId="{88F8A012-85BB-4DD4-9F65-10B9B21E60FC}"/>
    <dgm:cxn modelId="{4BE9D231-D7C6-4F12-BEFF-9046011F713D}" srcId="{C760C685-A4F7-41DA-8B42-E6E076A02D42}" destId="{9E6BF1D0-BBF3-4CA1-8BF0-8DC42AC23071}" srcOrd="1" destOrd="0" parTransId="{5086CB4E-F4F8-4DB1-A6EB-BE4A452366C2}" sibTransId="{06326C27-5B77-4110-AD86-ECB2FAE48933}"/>
    <dgm:cxn modelId="{648C8977-B4AE-47E2-9D94-F08E65788B9B}" srcId="{EE5841BE-90A0-4105-AF0A-435EAC2CD591}" destId="{C760C685-A4F7-41DA-8B42-E6E076A02D42}" srcOrd="1" destOrd="0" parTransId="{56F2F92F-0E59-4FBA-9DC4-D2C4C39D095A}" sibTransId="{8D441E04-2838-4F1E-B578-927968020E64}"/>
    <dgm:cxn modelId="{E062728D-1927-4EB2-8B59-092AEC91C932}" type="presOf" srcId="{9E6BF1D0-BBF3-4CA1-8BF0-8DC42AC23071}" destId="{ED48761A-2D7B-4A65-95ED-69A8AD8E9B54}" srcOrd="0" destOrd="1" presId="urn:microsoft.com/office/officeart/2018/2/layout/IconVerticalSolidList"/>
    <dgm:cxn modelId="{34D7C2A9-60C2-4CE8-8D20-CE5E07957CF6}" type="presOf" srcId="{E14D01F2-12EB-4429-B297-7859B7B8F216}" destId="{ED48761A-2D7B-4A65-95ED-69A8AD8E9B54}" srcOrd="0" destOrd="0" presId="urn:microsoft.com/office/officeart/2018/2/layout/IconVerticalSolidList"/>
    <dgm:cxn modelId="{07CF15C9-8787-4B91-A448-9AFD9B51F90A}" type="presOf" srcId="{EE5841BE-90A0-4105-AF0A-435EAC2CD591}" destId="{FBF3F205-189C-4092-B6D0-603E98E5F4B5}" srcOrd="0" destOrd="0" presId="urn:microsoft.com/office/officeart/2018/2/layout/IconVerticalSolidList"/>
    <dgm:cxn modelId="{38EE9E5D-C80D-4B28-A651-148D923014C0}" type="presParOf" srcId="{FBF3F205-189C-4092-B6D0-603E98E5F4B5}" destId="{77898064-06F9-4D52-8AE8-85015706C53F}" srcOrd="0" destOrd="0" presId="urn:microsoft.com/office/officeart/2018/2/layout/IconVerticalSolidList"/>
    <dgm:cxn modelId="{E4D44797-4CEB-4247-A214-F78473FD7E1F}" type="presParOf" srcId="{77898064-06F9-4D52-8AE8-85015706C53F}" destId="{EFE25441-4EBC-46F9-90C6-862F0F30AE0E}" srcOrd="0" destOrd="0" presId="urn:microsoft.com/office/officeart/2018/2/layout/IconVerticalSolidList"/>
    <dgm:cxn modelId="{D1779F4A-FE56-4AA7-BD61-73770BB0F659}" type="presParOf" srcId="{77898064-06F9-4D52-8AE8-85015706C53F}" destId="{8A6514EA-BE81-41E0-B111-4372E4C4674C}" srcOrd="1" destOrd="0" presId="urn:microsoft.com/office/officeart/2018/2/layout/IconVerticalSolidList"/>
    <dgm:cxn modelId="{F65AD7CF-CD40-4552-91C8-1C7E90F6C588}" type="presParOf" srcId="{77898064-06F9-4D52-8AE8-85015706C53F}" destId="{1D758686-D683-4E93-B4C7-AE802A413553}" srcOrd="2" destOrd="0" presId="urn:microsoft.com/office/officeart/2018/2/layout/IconVerticalSolidList"/>
    <dgm:cxn modelId="{1D650E26-695C-46FA-8161-B4C455085B67}" type="presParOf" srcId="{77898064-06F9-4D52-8AE8-85015706C53F}" destId="{1792C8C8-5791-4788-B063-F32C48B13A18}" srcOrd="3" destOrd="0" presId="urn:microsoft.com/office/officeart/2018/2/layout/IconVerticalSolidList"/>
    <dgm:cxn modelId="{FAF6137C-9002-4012-9250-F704E913CBB4}" type="presParOf" srcId="{FBF3F205-189C-4092-B6D0-603E98E5F4B5}" destId="{EDFA3CF1-EA8C-49A1-8C92-B083B053EB32}" srcOrd="1" destOrd="0" presId="urn:microsoft.com/office/officeart/2018/2/layout/IconVerticalSolidList"/>
    <dgm:cxn modelId="{F04A8582-2A26-416D-8EC0-E68D3060EB96}" type="presParOf" srcId="{FBF3F205-189C-4092-B6D0-603E98E5F4B5}" destId="{0DBE5196-961E-49ED-B7A0-43F526807053}" srcOrd="2" destOrd="0" presId="urn:microsoft.com/office/officeart/2018/2/layout/IconVerticalSolidList"/>
    <dgm:cxn modelId="{0C3C7C93-4C75-4866-B44A-16CC3E0D30B6}" type="presParOf" srcId="{0DBE5196-961E-49ED-B7A0-43F526807053}" destId="{E39E093B-62F9-4868-ABC1-399AD2E942E4}" srcOrd="0" destOrd="0" presId="urn:microsoft.com/office/officeart/2018/2/layout/IconVerticalSolidList"/>
    <dgm:cxn modelId="{DE29F8A0-2149-4808-A5B6-D96B6F0C9A88}" type="presParOf" srcId="{0DBE5196-961E-49ED-B7A0-43F526807053}" destId="{FE84BA79-8DE6-457A-AB6A-0BB779412B54}" srcOrd="1" destOrd="0" presId="urn:microsoft.com/office/officeart/2018/2/layout/IconVerticalSolidList"/>
    <dgm:cxn modelId="{8D0EBB95-B011-4859-9117-BD223F763E3A}" type="presParOf" srcId="{0DBE5196-961E-49ED-B7A0-43F526807053}" destId="{691250E9-3338-49CA-A72C-A7B06A37A5AB}" srcOrd="2" destOrd="0" presId="urn:microsoft.com/office/officeart/2018/2/layout/IconVerticalSolidList"/>
    <dgm:cxn modelId="{8EA6BF52-AF6D-41B6-A32F-557D4CA4D840}" type="presParOf" srcId="{0DBE5196-961E-49ED-B7A0-43F526807053}" destId="{6D15FEEF-61E8-4F40-AAD2-A8BB6109A2A3}" srcOrd="3" destOrd="0" presId="urn:microsoft.com/office/officeart/2018/2/layout/IconVerticalSolidList"/>
    <dgm:cxn modelId="{64842C59-C241-4C1B-8D29-78B29B13F866}" type="presParOf" srcId="{0DBE5196-961E-49ED-B7A0-43F526807053}" destId="{ED48761A-2D7B-4A65-95ED-69A8AD8E9B5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4EC1C-A9D8-4CC6-8EE8-C2B281D262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EA1A2-C697-4B9D-8E60-F99528F25F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Para el 2019, el mercado de plásticos compostables se valoraba en $991.2 millones.</a:t>
          </a:r>
        </a:p>
      </dgm:t>
    </dgm:pt>
    <dgm:pt modelId="{DE8164F8-633A-44EC-B686-A933127E1256}" type="parTrans" cxnId="{DCB3432A-173D-425C-9610-DEB810C820C6}">
      <dgm:prSet/>
      <dgm:spPr/>
      <dgm:t>
        <a:bodyPr/>
        <a:lstStyle/>
        <a:p>
          <a:endParaRPr lang="en-US"/>
        </a:p>
      </dgm:t>
    </dgm:pt>
    <dgm:pt modelId="{483E1FCB-6224-4D5A-ABAF-50EC2C3E49A7}" type="sibTrans" cxnId="{DCB3432A-173D-425C-9610-DEB810C820C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A68BF2-5A77-43BA-BBBE-D8AA04EE6F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 estima que crecerá a un CAGR de 15.4% anualmente y alcanzará los $3.1 mil millones para el 2026.</a:t>
          </a:r>
        </a:p>
      </dgm:t>
    </dgm:pt>
    <dgm:pt modelId="{B8B46131-2925-40FD-9A32-98551B0CCE6F}" type="parTrans" cxnId="{B9FDE406-E6A1-4D6E-BFCF-71E55E66EE9F}">
      <dgm:prSet/>
      <dgm:spPr/>
      <dgm:t>
        <a:bodyPr/>
        <a:lstStyle/>
        <a:p>
          <a:endParaRPr lang="en-US"/>
        </a:p>
      </dgm:t>
    </dgm:pt>
    <dgm:pt modelId="{B1C587CE-D4A4-416A-9E57-5D07240FBD80}" type="sibTrans" cxnId="{B9FDE406-E6A1-4D6E-BFCF-71E55E66EE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0FD09A-3B41-4226-9CD5-8312A418E7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Incentivar esta manufactura creará oportunidades de desarrollo económico.</a:t>
          </a:r>
        </a:p>
      </dgm:t>
    </dgm:pt>
    <dgm:pt modelId="{91F80BEE-DEF8-477C-89FF-716E0D2F4C92}" type="parTrans" cxnId="{E8D02C55-795D-4D6A-964D-5D09F264D88C}">
      <dgm:prSet/>
      <dgm:spPr/>
      <dgm:t>
        <a:bodyPr/>
        <a:lstStyle/>
        <a:p>
          <a:endParaRPr lang="en-US"/>
        </a:p>
      </dgm:t>
    </dgm:pt>
    <dgm:pt modelId="{7E943D48-D18E-47A3-A4CF-1C5F96B38C29}" type="sibTrans" cxnId="{E8D02C55-795D-4D6A-964D-5D09F264D8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51BC58-BCC5-433F-A7FF-28EBCF9BB3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Oportunidad: desarrollo de empresas locales que manufacturen utensilios compostables a base de fibra. </a:t>
          </a:r>
        </a:p>
      </dgm:t>
    </dgm:pt>
    <dgm:pt modelId="{C2E1E3DC-3C4D-48DA-81B5-A46DB5AF0114}" type="parTrans" cxnId="{30625B2C-F573-4EAB-B72A-AA37C96CC9F8}">
      <dgm:prSet/>
      <dgm:spPr/>
      <dgm:t>
        <a:bodyPr/>
        <a:lstStyle/>
        <a:p>
          <a:endParaRPr lang="en-US"/>
        </a:p>
      </dgm:t>
    </dgm:pt>
    <dgm:pt modelId="{826AB4AD-9204-4AE5-A915-793C076C6FA1}" type="sibTrans" cxnId="{30625B2C-F573-4EAB-B72A-AA37C96CC9F8}">
      <dgm:prSet/>
      <dgm:spPr/>
      <dgm:t>
        <a:bodyPr/>
        <a:lstStyle/>
        <a:p>
          <a:endParaRPr lang="en-US"/>
        </a:p>
      </dgm:t>
    </dgm:pt>
    <dgm:pt modelId="{4E904990-979E-4097-89C1-1F2B4EFF1B4E}" type="pres">
      <dgm:prSet presAssocID="{98A4EC1C-A9D8-4CC6-8EE8-C2B281D26274}" presName="root" presStyleCnt="0">
        <dgm:presLayoutVars>
          <dgm:dir/>
          <dgm:resizeHandles val="exact"/>
        </dgm:presLayoutVars>
      </dgm:prSet>
      <dgm:spPr/>
    </dgm:pt>
    <dgm:pt modelId="{4157A350-8BD2-4B20-812C-4F304A29D89D}" type="pres">
      <dgm:prSet presAssocID="{98A4EC1C-A9D8-4CC6-8EE8-C2B281D26274}" presName="container" presStyleCnt="0">
        <dgm:presLayoutVars>
          <dgm:dir/>
          <dgm:resizeHandles val="exact"/>
        </dgm:presLayoutVars>
      </dgm:prSet>
      <dgm:spPr/>
    </dgm:pt>
    <dgm:pt modelId="{51B07DED-F49E-453B-AB29-6247CAEE9CCF}" type="pres">
      <dgm:prSet presAssocID="{C89EA1A2-C697-4B9D-8E60-F99528F25F7E}" presName="compNode" presStyleCnt="0"/>
      <dgm:spPr/>
    </dgm:pt>
    <dgm:pt modelId="{68CD669D-CE13-4931-89C8-A606155D5855}" type="pres">
      <dgm:prSet presAssocID="{C89EA1A2-C697-4B9D-8E60-F99528F25F7E}" presName="iconBgRect" presStyleLbl="bgShp" presStyleIdx="0" presStyleCnt="4"/>
      <dgm:spPr/>
    </dgm:pt>
    <dgm:pt modelId="{9DE82CD3-8F3B-4704-A39F-DB44535A77A4}" type="pres">
      <dgm:prSet presAssocID="{C89EA1A2-C697-4B9D-8E60-F99528F25F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DF07FD15-5BEF-4184-A6C7-04CDD25001B1}" type="pres">
      <dgm:prSet presAssocID="{C89EA1A2-C697-4B9D-8E60-F99528F25F7E}" presName="spaceRect" presStyleCnt="0"/>
      <dgm:spPr/>
    </dgm:pt>
    <dgm:pt modelId="{2EE84E0C-F260-4A6F-B0C1-E94A0921107C}" type="pres">
      <dgm:prSet presAssocID="{C89EA1A2-C697-4B9D-8E60-F99528F25F7E}" presName="textRect" presStyleLbl="revTx" presStyleIdx="0" presStyleCnt="4">
        <dgm:presLayoutVars>
          <dgm:chMax val="1"/>
          <dgm:chPref val="1"/>
        </dgm:presLayoutVars>
      </dgm:prSet>
      <dgm:spPr/>
    </dgm:pt>
    <dgm:pt modelId="{3BF2DADB-55FE-428F-8B2F-86DA25A32C99}" type="pres">
      <dgm:prSet presAssocID="{483E1FCB-6224-4D5A-ABAF-50EC2C3E49A7}" presName="sibTrans" presStyleLbl="sibTrans2D1" presStyleIdx="0" presStyleCnt="0"/>
      <dgm:spPr/>
    </dgm:pt>
    <dgm:pt modelId="{366A7043-2C89-4BAD-AEF1-2FA880B5A64E}" type="pres">
      <dgm:prSet presAssocID="{E3A68BF2-5A77-43BA-BBBE-D8AA04EE6FA0}" presName="compNode" presStyleCnt="0"/>
      <dgm:spPr/>
    </dgm:pt>
    <dgm:pt modelId="{E2B852B5-1342-4FC7-8C71-0C724FAC0B9E}" type="pres">
      <dgm:prSet presAssocID="{E3A68BF2-5A77-43BA-BBBE-D8AA04EE6FA0}" presName="iconBgRect" presStyleLbl="bgShp" presStyleIdx="1" presStyleCnt="4"/>
      <dgm:spPr/>
    </dgm:pt>
    <dgm:pt modelId="{D6BD0163-ED2B-4EEB-AA56-3CB45049FE6B}" type="pres">
      <dgm:prSet presAssocID="{E3A68BF2-5A77-43BA-BBBE-D8AA04EE6F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5450C01-FB56-42D9-9F2A-5647F3547B3E}" type="pres">
      <dgm:prSet presAssocID="{E3A68BF2-5A77-43BA-BBBE-D8AA04EE6FA0}" presName="spaceRect" presStyleCnt="0"/>
      <dgm:spPr/>
    </dgm:pt>
    <dgm:pt modelId="{28DCCC21-BE97-4F04-BC20-1BFC84055AAD}" type="pres">
      <dgm:prSet presAssocID="{E3A68BF2-5A77-43BA-BBBE-D8AA04EE6FA0}" presName="textRect" presStyleLbl="revTx" presStyleIdx="1" presStyleCnt="4">
        <dgm:presLayoutVars>
          <dgm:chMax val="1"/>
          <dgm:chPref val="1"/>
        </dgm:presLayoutVars>
      </dgm:prSet>
      <dgm:spPr/>
    </dgm:pt>
    <dgm:pt modelId="{063A9A51-7E72-4E72-B4B7-FEE9865ADF87}" type="pres">
      <dgm:prSet presAssocID="{B1C587CE-D4A4-416A-9E57-5D07240FBD80}" presName="sibTrans" presStyleLbl="sibTrans2D1" presStyleIdx="0" presStyleCnt="0"/>
      <dgm:spPr/>
    </dgm:pt>
    <dgm:pt modelId="{137D519E-C7BA-4EBA-9ECA-5F35674B42BD}" type="pres">
      <dgm:prSet presAssocID="{CA0FD09A-3B41-4226-9CD5-8312A418E7E0}" presName="compNode" presStyleCnt="0"/>
      <dgm:spPr/>
    </dgm:pt>
    <dgm:pt modelId="{B74E9E32-731B-40FD-A4C7-17C70F5BD449}" type="pres">
      <dgm:prSet presAssocID="{CA0FD09A-3B41-4226-9CD5-8312A418E7E0}" presName="iconBgRect" presStyleLbl="bgShp" presStyleIdx="2" presStyleCnt="4"/>
      <dgm:spPr/>
    </dgm:pt>
    <dgm:pt modelId="{6C177079-4C49-43D0-B367-E73164874A09}" type="pres">
      <dgm:prSet presAssocID="{CA0FD09A-3B41-4226-9CD5-8312A418E7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7B569765-2D3F-4EC6-9AA4-149CBB1DFAD1}" type="pres">
      <dgm:prSet presAssocID="{CA0FD09A-3B41-4226-9CD5-8312A418E7E0}" presName="spaceRect" presStyleCnt="0"/>
      <dgm:spPr/>
    </dgm:pt>
    <dgm:pt modelId="{BDF09497-9CB2-4932-8B0D-F429FAC3ECC9}" type="pres">
      <dgm:prSet presAssocID="{CA0FD09A-3B41-4226-9CD5-8312A418E7E0}" presName="textRect" presStyleLbl="revTx" presStyleIdx="2" presStyleCnt="4">
        <dgm:presLayoutVars>
          <dgm:chMax val="1"/>
          <dgm:chPref val="1"/>
        </dgm:presLayoutVars>
      </dgm:prSet>
      <dgm:spPr/>
    </dgm:pt>
    <dgm:pt modelId="{00088EAC-EA19-4D50-A54C-5D98AB344DE2}" type="pres">
      <dgm:prSet presAssocID="{7E943D48-D18E-47A3-A4CF-1C5F96B38C29}" presName="sibTrans" presStyleLbl="sibTrans2D1" presStyleIdx="0" presStyleCnt="0"/>
      <dgm:spPr/>
    </dgm:pt>
    <dgm:pt modelId="{3EC2EC1A-0557-4EA2-A137-667DFEABBDDF}" type="pres">
      <dgm:prSet presAssocID="{CF51BC58-BCC5-433F-A7FF-28EBCF9BB349}" presName="compNode" presStyleCnt="0"/>
      <dgm:spPr/>
    </dgm:pt>
    <dgm:pt modelId="{8950B767-2CB7-435B-9FF8-AB4ECBA27B14}" type="pres">
      <dgm:prSet presAssocID="{CF51BC58-BCC5-433F-A7FF-28EBCF9BB349}" presName="iconBgRect" presStyleLbl="bgShp" presStyleIdx="3" presStyleCnt="4"/>
      <dgm:spPr/>
    </dgm:pt>
    <dgm:pt modelId="{458E9C51-485A-40A0-8330-F6FFDD533BCD}" type="pres">
      <dgm:prSet presAssocID="{CF51BC58-BCC5-433F-A7FF-28EBCF9BB3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E95EBCB7-3018-474B-95C1-2B1CD85CE20B}" type="pres">
      <dgm:prSet presAssocID="{CF51BC58-BCC5-433F-A7FF-28EBCF9BB349}" presName="spaceRect" presStyleCnt="0"/>
      <dgm:spPr/>
    </dgm:pt>
    <dgm:pt modelId="{9F118EBB-2DA7-492B-84F8-6F804B1B0539}" type="pres">
      <dgm:prSet presAssocID="{CF51BC58-BCC5-433F-A7FF-28EBCF9BB3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9FDE406-E6A1-4D6E-BFCF-71E55E66EE9F}" srcId="{98A4EC1C-A9D8-4CC6-8EE8-C2B281D26274}" destId="{E3A68BF2-5A77-43BA-BBBE-D8AA04EE6FA0}" srcOrd="1" destOrd="0" parTransId="{B8B46131-2925-40FD-9A32-98551B0CCE6F}" sibTransId="{B1C587CE-D4A4-416A-9E57-5D07240FBD80}"/>
    <dgm:cxn modelId="{DCB3432A-173D-425C-9610-DEB810C820C6}" srcId="{98A4EC1C-A9D8-4CC6-8EE8-C2B281D26274}" destId="{C89EA1A2-C697-4B9D-8E60-F99528F25F7E}" srcOrd="0" destOrd="0" parTransId="{DE8164F8-633A-44EC-B686-A933127E1256}" sibTransId="{483E1FCB-6224-4D5A-ABAF-50EC2C3E49A7}"/>
    <dgm:cxn modelId="{30625B2C-F573-4EAB-B72A-AA37C96CC9F8}" srcId="{98A4EC1C-A9D8-4CC6-8EE8-C2B281D26274}" destId="{CF51BC58-BCC5-433F-A7FF-28EBCF9BB349}" srcOrd="3" destOrd="0" parTransId="{C2E1E3DC-3C4D-48DA-81B5-A46DB5AF0114}" sibTransId="{826AB4AD-9204-4AE5-A915-793C076C6FA1}"/>
    <dgm:cxn modelId="{E9B25C41-4E58-4448-84A6-B903DC1A080C}" type="presOf" srcId="{E3A68BF2-5A77-43BA-BBBE-D8AA04EE6FA0}" destId="{28DCCC21-BE97-4F04-BC20-1BFC84055AAD}" srcOrd="0" destOrd="0" presId="urn:microsoft.com/office/officeart/2018/2/layout/IconCircleList"/>
    <dgm:cxn modelId="{3F3D8D53-AF06-497D-B3EF-2E8B79D67AA2}" type="presOf" srcId="{483E1FCB-6224-4D5A-ABAF-50EC2C3E49A7}" destId="{3BF2DADB-55FE-428F-8B2F-86DA25A32C99}" srcOrd="0" destOrd="0" presId="urn:microsoft.com/office/officeart/2018/2/layout/IconCircleList"/>
    <dgm:cxn modelId="{8D35A274-1031-47F7-ABA4-4F9216B4196F}" type="presOf" srcId="{7E943D48-D18E-47A3-A4CF-1C5F96B38C29}" destId="{00088EAC-EA19-4D50-A54C-5D98AB344DE2}" srcOrd="0" destOrd="0" presId="urn:microsoft.com/office/officeart/2018/2/layout/IconCircleList"/>
    <dgm:cxn modelId="{E8D02C55-795D-4D6A-964D-5D09F264D88C}" srcId="{98A4EC1C-A9D8-4CC6-8EE8-C2B281D26274}" destId="{CA0FD09A-3B41-4226-9CD5-8312A418E7E0}" srcOrd="2" destOrd="0" parTransId="{91F80BEE-DEF8-477C-89FF-716E0D2F4C92}" sibTransId="{7E943D48-D18E-47A3-A4CF-1C5F96B38C29}"/>
    <dgm:cxn modelId="{3707A59F-5519-4EB5-9D4E-13E0E69100B1}" type="presOf" srcId="{98A4EC1C-A9D8-4CC6-8EE8-C2B281D26274}" destId="{4E904990-979E-4097-89C1-1F2B4EFF1B4E}" srcOrd="0" destOrd="0" presId="urn:microsoft.com/office/officeart/2018/2/layout/IconCircleList"/>
    <dgm:cxn modelId="{7F1239B6-622C-4FC9-B341-7B98B21675C6}" type="presOf" srcId="{B1C587CE-D4A4-416A-9E57-5D07240FBD80}" destId="{063A9A51-7E72-4E72-B4B7-FEE9865ADF87}" srcOrd="0" destOrd="0" presId="urn:microsoft.com/office/officeart/2018/2/layout/IconCircleList"/>
    <dgm:cxn modelId="{BB88B8BA-4C68-4703-A358-228B6F5C1DB8}" type="presOf" srcId="{C89EA1A2-C697-4B9D-8E60-F99528F25F7E}" destId="{2EE84E0C-F260-4A6F-B0C1-E94A0921107C}" srcOrd="0" destOrd="0" presId="urn:microsoft.com/office/officeart/2018/2/layout/IconCircleList"/>
    <dgm:cxn modelId="{A9A7EECC-8FCE-4153-B868-7F27720953E1}" type="presOf" srcId="{CA0FD09A-3B41-4226-9CD5-8312A418E7E0}" destId="{BDF09497-9CB2-4932-8B0D-F429FAC3ECC9}" srcOrd="0" destOrd="0" presId="urn:microsoft.com/office/officeart/2018/2/layout/IconCircleList"/>
    <dgm:cxn modelId="{4A9607F1-E23D-4DBB-9348-60E03B6A09D4}" type="presOf" srcId="{CF51BC58-BCC5-433F-A7FF-28EBCF9BB349}" destId="{9F118EBB-2DA7-492B-84F8-6F804B1B0539}" srcOrd="0" destOrd="0" presId="urn:microsoft.com/office/officeart/2018/2/layout/IconCircleList"/>
    <dgm:cxn modelId="{A888B1B7-0941-4E25-B899-2D731BE475DC}" type="presParOf" srcId="{4E904990-979E-4097-89C1-1F2B4EFF1B4E}" destId="{4157A350-8BD2-4B20-812C-4F304A29D89D}" srcOrd="0" destOrd="0" presId="urn:microsoft.com/office/officeart/2018/2/layout/IconCircleList"/>
    <dgm:cxn modelId="{62C9E7B2-8322-42A5-9058-8B5B4A43AD2A}" type="presParOf" srcId="{4157A350-8BD2-4B20-812C-4F304A29D89D}" destId="{51B07DED-F49E-453B-AB29-6247CAEE9CCF}" srcOrd="0" destOrd="0" presId="urn:microsoft.com/office/officeart/2018/2/layout/IconCircleList"/>
    <dgm:cxn modelId="{1CD9CDFB-06DE-457D-9343-9828B297DDB3}" type="presParOf" srcId="{51B07DED-F49E-453B-AB29-6247CAEE9CCF}" destId="{68CD669D-CE13-4931-89C8-A606155D5855}" srcOrd="0" destOrd="0" presId="urn:microsoft.com/office/officeart/2018/2/layout/IconCircleList"/>
    <dgm:cxn modelId="{1A070A78-A56A-426E-944F-7F912F237DB9}" type="presParOf" srcId="{51B07DED-F49E-453B-AB29-6247CAEE9CCF}" destId="{9DE82CD3-8F3B-4704-A39F-DB44535A77A4}" srcOrd="1" destOrd="0" presId="urn:microsoft.com/office/officeart/2018/2/layout/IconCircleList"/>
    <dgm:cxn modelId="{3472EB94-D6C3-4BB1-9C53-8D5286A84A5B}" type="presParOf" srcId="{51B07DED-F49E-453B-AB29-6247CAEE9CCF}" destId="{DF07FD15-5BEF-4184-A6C7-04CDD25001B1}" srcOrd="2" destOrd="0" presId="urn:microsoft.com/office/officeart/2018/2/layout/IconCircleList"/>
    <dgm:cxn modelId="{C24E1DDE-1F0D-4303-8D1E-DBC7667C4AFC}" type="presParOf" srcId="{51B07DED-F49E-453B-AB29-6247CAEE9CCF}" destId="{2EE84E0C-F260-4A6F-B0C1-E94A0921107C}" srcOrd="3" destOrd="0" presId="urn:microsoft.com/office/officeart/2018/2/layout/IconCircleList"/>
    <dgm:cxn modelId="{74B1F26C-5198-49C4-B0BE-7C6CAB874F11}" type="presParOf" srcId="{4157A350-8BD2-4B20-812C-4F304A29D89D}" destId="{3BF2DADB-55FE-428F-8B2F-86DA25A32C99}" srcOrd="1" destOrd="0" presId="urn:microsoft.com/office/officeart/2018/2/layout/IconCircleList"/>
    <dgm:cxn modelId="{DC1BEB80-3A6F-450D-B93A-00E9917972C5}" type="presParOf" srcId="{4157A350-8BD2-4B20-812C-4F304A29D89D}" destId="{366A7043-2C89-4BAD-AEF1-2FA880B5A64E}" srcOrd="2" destOrd="0" presId="urn:microsoft.com/office/officeart/2018/2/layout/IconCircleList"/>
    <dgm:cxn modelId="{760952A9-9B6A-480E-A70A-96CFB67D9E5E}" type="presParOf" srcId="{366A7043-2C89-4BAD-AEF1-2FA880B5A64E}" destId="{E2B852B5-1342-4FC7-8C71-0C724FAC0B9E}" srcOrd="0" destOrd="0" presId="urn:microsoft.com/office/officeart/2018/2/layout/IconCircleList"/>
    <dgm:cxn modelId="{C4B18AE7-F1BA-465A-BD04-C673A159B1E8}" type="presParOf" srcId="{366A7043-2C89-4BAD-AEF1-2FA880B5A64E}" destId="{D6BD0163-ED2B-4EEB-AA56-3CB45049FE6B}" srcOrd="1" destOrd="0" presId="urn:microsoft.com/office/officeart/2018/2/layout/IconCircleList"/>
    <dgm:cxn modelId="{8CB6B94A-78A0-4A13-9661-3A3CFB1CF638}" type="presParOf" srcId="{366A7043-2C89-4BAD-AEF1-2FA880B5A64E}" destId="{E5450C01-FB56-42D9-9F2A-5647F3547B3E}" srcOrd="2" destOrd="0" presId="urn:microsoft.com/office/officeart/2018/2/layout/IconCircleList"/>
    <dgm:cxn modelId="{C74E8BEF-5E21-4688-A70F-6133E658C68E}" type="presParOf" srcId="{366A7043-2C89-4BAD-AEF1-2FA880B5A64E}" destId="{28DCCC21-BE97-4F04-BC20-1BFC84055AAD}" srcOrd="3" destOrd="0" presId="urn:microsoft.com/office/officeart/2018/2/layout/IconCircleList"/>
    <dgm:cxn modelId="{15F4C035-51ED-4493-9902-B505C5A7DEB1}" type="presParOf" srcId="{4157A350-8BD2-4B20-812C-4F304A29D89D}" destId="{063A9A51-7E72-4E72-B4B7-FEE9865ADF87}" srcOrd="3" destOrd="0" presId="urn:microsoft.com/office/officeart/2018/2/layout/IconCircleList"/>
    <dgm:cxn modelId="{D7DB8610-67C9-43C1-AB8A-B19486B082D2}" type="presParOf" srcId="{4157A350-8BD2-4B20-812C-4F304A29D89D}" destId="{137D519E-C7BA-4EBA-9ECA-5F35674B42BD}" srcOrd="4" destOrd="0" presId="urn:microsoft.com/office/officeart/2018/2/layout/IconCircleList"/>
    <dgm:cxn modelId="{CDA539F2-181D-4B55-A9EB-D53AAD733D05}" type="presParOf" srcId="{137D519E-C7BA-4EBA-9ECA-5F35674B42BD}" destId="{B74E9E32-731B-40FD-A4C7-17C70F5BD449}" srcOrd="0" destOrd="0" presId="urn:microsoft.com/office/officeart/2018/2/layout/IconCircleList"/>
    <dgm:cxn modelId="{5811532B-D7ED-4437-9D8F-030B8CB172F1}" type="presParOf" srcId="{137D519E-C7BA-4EBA-9ECA-5F35674B42BD}" destId="{6C177079-4C49-43D0-B367-E73164874A09}" srcOrd="1" destOrd="0" presId="urn:microsoft.com/office/officeart/2018/2/layout/IconCircleList"/>
    <dgm:cxn modelId="{66A270D2-FE3B-4BB1-A2FE-7981C92F5629}" type="presParOf" srcId="{137D519E-C7BA-4EBA-9ECA-5F35674B42BD}" destId="{7B569765-2D3F-4EC6-9AA4-149CBB1DFAD1}" srcOrd="2" destOrd="0" presId="urn:microsoft.com/office/officeart/2018/2/layout/IconCircleList"/>
    <dgm:cxn modelId="{B4685E4B-8C64-4C88-AF26-459F36FCDCDA}" type="presParOf" srcId="{137D519E-C7BA-4EBA-9ECA-5F35674B42BD}" destId="{BDF09497-9CB2-4932-8B0D-F429FAC3ECC9}" srcOrd="3" destOrd="0" presId="urn:microsoft.com/office/officeart/2018/2/layout/IconCircleList"/>
    <dgm:cxn modelId="{EE1BCBEC-8B0F-4B18-BF2D-8619A3CCF294}" type="presParOf" srcId="{4157A350-8BD2-4B20-812C-4F304A29D89D}" destId="{00088EAC-EA19-4D50-A54C-5D98AB344DE2}" srcOrd="5" destOrd="0" presId="urn:microsoft.com/office/officeart/2018/2/layout/IconCircleList"/>
    <dgm:cxn modelId="{38B5E1F5-5DE1-400A-976F-615A19D52F73}" type="presParOf" srcId="{4157A350-8BD2-4B20-812C-4F304A29D89D}" destId="{3EC2EC1A-0557-4EA2-A137-667DFEABBDDF}" srcOrd="6" destOrd="0" presId="urn:microsoft.com/office/officeart/2018/2/layout/IconCircleList"/>
    <dgm:cxn modelId="{DDDC2CA2-0DA3-44B1-80CC-C6075379A2ED}" type="presParOf" srcId="{3EC2EC1A-0557-4EA2-A137-667DFEABBDDF}" destId="{8950B767-2CB7-435B-9FF8-AB4ECBA27B14}" srcOrd="0" destOrd="0" presId="urn:microsoft.com/office/officeart/2018/2/layout/IconCircleList"/>
    <dgm:cxn modelId="{E2A2467F-94D7-41C7-9E21-D5BCAD3C2E91}" type="presParOf" srcId="{3EC2EC1A-0557-4EA2-A137-667DFEABBDDF}" destId="{458E9C51-485A-40A0-8330-F6FFDD533BCD}" srcOrd="1" destOrd="0" presId="urn:microsoft.com/office/officeart/2018/2/layout/IconCircleList"/>
    <dgm:cxn modelId="{2CFD65D8-A57B-4DBF-9CBA-DDF3BA13C0CF}" type="presParOf" srcId="{3EC2EC1A-0557-4EA2-A137-667DFEABBDDF}" destId="{E95EBCB7-3018-474B-95C1-2B1CD85CE20B}" srcOrd="2" destOrd="0" presId="urn:microsoft.com/office/officeart/2018/2/layout/IconCircleList"/>
    <dgm:cxn modelId="{2E513E29-93B3-45A6-8E9F-CA3DB17E0DBE}" type="presParOf" srcId="{3EC2EC1A-0557-4EA2-A137-667DFEABBDDF}" destId="{9F118EBB-2DA7-492B-84F8-6F804B1B053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83B64-F313-42AF-8E3C-3316F819481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AB3F574-09C4-442B-ACEE-443249E6CFBE}">
      <dgm:prSet/>
      <dgm:spPr/>
      <dgm:t>
        <a:bodyPr/>
        <a:lstStyle/>
        <a:p>
          <a:r>
            <a:rPr lang="en-US" dirty="0" err="1"/>
            <a:t>Plásticos</a:t>
          </a:r>
          <a:r>
            <a:rPr lang="en-US" dirty="0"/>
            <a:t> de un solo uso</a:t>
          </a:r>
        </a:p>
      </dgm:t>
    </dgm:pt>
    <dgm:pt modelId="{62A4D41A-0472-41B6-BCBB-31F8AB4A72CE}" type="parTrans" cxnId="{89FE5570-E9B2-4D8A-B202-3A58F064C81A}">
      <dgm:prSet/>
      <dgm:spPr/>
      <dgm:t>
        <a:bodyPr/>
        <a:lstStyle/>
        <a:p>
          <a:endParaRPr lang="en-US"/>
        </a:p>
      </dgm:t>
    </dgm:pt>
    <dgm:pt modelId="{D287847F-97BA-4B2C-BCDE-963AFF10BC3F}" type="sibTrans" cxnId="{89FE5570-E9B2-4D8A-B202-3A58F064C81A}">
      <dgm:prSet/>
      <dgm:spPr/>
      <dgm:t>
        <a:bodyPr/>
        <a:lstStyle/>
        <a:p>
          <a:endParaRPr lang="en-US"/>
        </a:p>
      </dgm:t>
    </dgm:pt>
    <dgm:pt modelId="{0F25B399-A2ED-41FF-BF18-6FAE8241140B}">
      <dgm:prSet/>
      <dgm:spPr/>
      <dgm:t>
        <a:bodyPr/>
        <a:lstStyle/>
        <a:p>
          <a:r>
            <a:rPr lang="en-US" dirty="0"/>
            <a:t>Reusables</a:t>
          </a:r>
        </a:p>
      </dgm:t>
    </dgm:pt>
    <dgm:pt modelId="{66B9F4A5-7719-4695-96F9-696467A16F7B}" type="parTrans" cxnId="{6A3A5FD4-FE4E-4D88-9C3B-430A86A63CCD}">
      <dgm:prSet/>
      <dgm:spPr/>
      <dgm:t>
        <a:bodyPr/>
        <a:lstStyle/>
        <a:p>
          <a:endParaRPr lang="en-US"/>
        </a:p>
      </dgm:t>
    </dgm:pt>
    <dgm:pt modelId="{6EB8234B-01D5-4CEE-9307-56EDE84D734B}" type="sibTrans" cxnId="{6A3A5FD4-FE4E-4D88-9C3B-430A86A63CCD}">
      <dgm:prSet/>
      <dgm:spPr/>
      <dgm:t>
        <a:bodyPr/>
        <a:lstStyle/>
        <a:p>
          <a:endParaRPr lang="en-US"/>
        </a:p>
      </dgm:t>
    </dgm:pt>
    <dgm:pt modelId="{E776CFAE-7B2B-4EBB-8E7D-9AC989408BD5}">
      <dgm:prSet/>
      <dgm:spPr/>
      <dgm:t>
        <a:bodyPr/>
        <a:lstStyle/>
        <a:p>
          <a:r>
            <a:rPr lang="en-US" dirty="0" err="1"/>
            <a:t>Compostables</a:t>
          </a:r>
          <a:endParaRPr lang="en-US" dirty="0"/>
        </a:p>
      </dgm:t>
    </dgm:pt>
    <dgm:pt modelId="{04FD65CE-4E37-4549-97E4-8596C6348FC2}" type="parTrans" cxnId="{199310EB-92F3-468C-B3A9-E8E1E1286FE4}">
      <dgm:prSet/>
      <dgm:spPr/>
      <dgm:t>
        <a:bodyPr/>
        <a:lstStyle/>
        <a:p>
          <a:endParaRPr lang="en-US"/>
        </a:p>
      </dgm:t>
    </dgm:pt>
    <dgm:pt modelId="{6E6C8040-7008-4B62-BB5C-F07553928B71}" type="sibTrans" cxnId="{199310EB-92F3-468C-B3A9-E8E1E1286FE4}">
      <dgm:prSet/>
      <dgm:spPr/>
      <dgm:t>
        <a:bodyPr/>
        <a:lstStyle/>
        <a:p>
          <a:endParaRPr lang="en-US"/>
        </a:p>
      </dgm:t>
    </dgm:pt>
    <dgm:pt modelId="{420D89F9-11BC-4B91-A326-493B8A31FDB1}">
      <dgm:prSet/>
      <dgm:spPr/>
      <dgm:t>
        <a:bodyPr/>
        <a:lstStyle/>
        <a:p>
          <a:pPr>
            <a:buNone/>
          </a:pPr>
          <a:r>
            <a:rPr lang="en-US" dirty="0"/>
            <a:t>“bajo </a:t>
          </a:r>
          <a:r>
            <a:rPr lang="en-US" dirty="0" err="1"/>
            <a:t>rendimiento</a:t>
          </a:r>
          <a:r>
            <a:rPr lang="en-US" dirty="0"/>
            <a:t>, </a:t>
          </a:r>
          <a:r>
            <a:rPr lang="en-US" dirty="0" err="1"/>
            <a:t>alta</a:t>
          </a:r>
          <a:r>
            <a:rPr lang="en-US" dirty="0"/>
            <a:t> </a:t>
          </a:r>
          <a:r>
            <a:rPr lang="en-US" dirty="0" err="1"/>
            <a:t>contaminación</a:t>
          </a:r>
          <a:r>
            <a:rPr lang="en-US" dirty="0"/>
            <a:t>”. </a:t>
          </a:r>
        </a:p>
      </dgm:t>
    </dgm:pt>
    <dgm:pt modelId="{FAEF02F5-DCF6-4518-8928-BC62C6960873}" type="parTrans" cxnId="{47468069-2896-4374-9B2D-8AD94840AB13}">
      <dgm:prSet/>
      <dgm:spPr/>
      <dgm:t>
        <a:bodyPr/>
        <a:lstStyle/>
        <a:p>
          <a:endParaRPr lang="en-US"/>
        </a:p>
      </dgm:t>
    </dgm:pt>
    <dgm:pt modelId="{22C55340-44B5-43F0-9BB5-ECCE8330AABF}" type="sibTrans" cxnId="{47468069-2896-4374-9B2D-8AD94840AB13}">
      <dgm:prSet/>
      <dgm:spPr/>
      <dgm:t>
        <a:bodyPr/>
        <a:lstStyle/>
        <a:p>
          <a:endParaRPr lang="en-US"/>
        </a:p>
      </dgm:t>
    </dgm:pt>
    <dgm:pt modelId="{29EE9D15-8866-46F7-AB2C-A917C06304E2}">
      <dgm:prSet/>
      <dgm:spPr/>
      <dgm:t>
        <a:bodyPr/>
        <a:lstStyle/>
        <a:p>
          <a:pPr>
            <a:buNone/>
          </a:pPr>
          <a:r>
            <a:rPr lang="en-US" dirty="0"/>
            <a:t>“alto </a:t>
          </a:r>
          <a:r>
            <a:rPr lang="en-US" dirty="0" err="1"/>
            <a:t>rendimiento</a:t>
          </a:r>
          <a:r>
            <a:rPr lang="en-US" dirty="0"/>
            <a:t>, </a:t>
          </a:r>
          <a:r>
            <a:rPr lang="en-US" dirty="0" err="1"/>
            <a:t>baja</a:t>
          </a:r>
          <a:r>
            <a:rPr lang="en-US" dirty="0"/>
            <a:t> </a:t>
          </a:r>
          <a:r>
            <a:rPr lang="en-US" dirty="0" err="1"/>
            <a:t>contaminación</a:t>
          </a:r>
          <a:r>
            <a:rPr lang="en-US" dirty="0"/>
            <a:t>”</a:t>
          </a:r>
        </a:p>
      </dgm:t>
    </dgm:pt>
    <dgm:pt modelId="{202401C6-6101-402F-8B73-AFD7C24E6349}" type="parTrans" cxnId="{6CC3DFAE-74A8-40BB-9F4A-AB7963431D35}">
      <dgm:prSet/>
      <dgm:spPr/>
      <dgm:t>
        <a:bodyPr/>
        <a:lstStyle/>
        <a:p>
          <a:endParaRPr lang="en-US"/>
        </a:p>
      </dgm:t>
    </dgm:pt>
    <dgm:pt modelId="{822C7CF7-D6E9-4955-90F8-7E57A5F49E0A}" type="sibTrans" cxnId="{6CC3DFAE-74A8-40BB-9F4A-AB7963431D35}">
      <dgm:prSet/>
      <dgm:spPr/>
      <dgm:t>
        <a:bodyPr/>
        <a:lstStyle/>
        <a:p>
          <a:endParaRPr lang="en-US"/>
        </a:p>
      </dgm:t>
    </dgm:pt>
    <dgm:pt modelId="{77E46073-15AA-42BF-B81E-8135B0C92387}">
      <dgm:prSet/>
      <dgm:spPr/>
      <dgm:t>
        <a:bodyPr/>
        <a:lstStyle/>
        <a:p>
          <a:pPr>
            <a:buNone/>
          </a:pPr>
          <a:r>
            <a:rPr lang="en-US" dirty="0"/>
            <a:t>“bajo </a:t>
          </a:r>
          <a:r>
            <a:rPr lang="en-US" dirty="0" err="1"/>
            <a:t>rendimiento</a:t>
          </a:r>
          <a:r>
            <a:rPr lang="en-US" dirty="0"/>
            <a:t>, </a:t>
          </a:r>
          <a:r>
            <a:rPr lang="en-US" dirty="0" err="1"/>
            <a:t>baja</a:t>
          </a:r>
          <a:r>
            <a:rPr lang="en-US" dirty="0"/>
            <a:t> </a:t>
          </a:r>
          <a:r>
            <a:rPr lang="en-US" dirty="0" err="1"/>
            <a:t>contaminación</a:t>
          </a:r>
          <a:r>
            <a:rPr lang="en-US" dirty="0"/>
            <a:t>”</a:t>
          </a:r>
        </a:p>
      </dgm:t>
    </dgm:pt>
    <dgm:pt modelId="{87922AA8-DE48-403A-A3E6-B1F05474E356}" type="parTrans" cxnId="{CF32300A-7479-432C-A2E9-D80CA90F7062}">
      <dgm:prSet/>
      <dgm:spPr/>
      <dgm:t>
        <a:bodyPr/>
        <a:lstStyle/>
        <a:p>
          <a:endParaRPr lang="en-US"/>
        </a:p>
      </dgm:t>
    </dgm:pt>
    <dgm:pt modelId="{9F2FA992-0F4A-49AE-B54E-F3EDEB71F301}" type="sibTrans" cxnId="{CF32300A-7479-432C-A2E9-D80CA90F7062}">
      <dgm:prSet/>
      <dgm:spPr/>
      <dgm:t>
        <a:bodyPr/>
        <a:lstStyle/>
        <a:p>
          <a:endParaRPr lang="en-US"/>
        </a:p>
      </dgm:t>
    </dgm:pt>
    <dgm:pt modelId="{372776C8-F464-4B90-B590-4B13FF171BBF}" type="pres">
      <dgm:prSet presAssocID="{7D683B64-F313-42AF-8E3C-3316F8194814}" presName="Name0" presStyleCnt="0">
        <dgm:presLayoutVars>
          <dgm:dir/>
          <dgm:animLvl val="lvl"/>
          <dgm:resizeHandles val="exact"/>
        </dgm:presLayoutVars>
      </dgm:prSet>
      <dgm:spPr/>
    </dgm:pt>
    <dgm:pt modelId="{7D72F6E2-610D-4060-8D9A-41520BCA6549}" type="pres">
      <dgm:prSet presAssocID="{EAB3F574-09C4-442B-ACEE-443249E6CFBE}" presName="linNode" presStyleCnt="0"/>
      <dgm:spPr/>
    </dgm:pt>
    <dgm:pt modelId="{D8746E6E-F424-47B8-9DFB-75BC017D2BEE}" type="pres">
      <dgm:prSet presAssocID="{EAB3F574-09C4-442B-ACEE-443249E6CF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ED1F2BA-5162-4536-8FB3-42829FC203E6}" type="pres">
      <dgm:prSet presAssocID="{EAB3F574-09C4-442B-ACEE-443249E6CFBE}" presName="descendantText" presStyleLbl="alignAccFollowNode1" presStyleIdx="0" presStyleCnt="3">
        <dgm:presLayoutVars>
          <dgm:bulletEnabled val="1"/>
        </dgm:presLayoutVars>
      </dgm:prSet>
      <dgm:spPr/>
    </dgm:pt>
    <dgm:pt modelId="{D283967A-5777-480E-B007-60B4A4FE3F4A}" type="pres">
      <dgm:prSet presAssocID="{D287847F-97BA-4B2C-BCDE-963AFF10BC3F}" presName="sp" presStyleCnt="0"/>
      <dgm:spPr/>
    </dgm:pt>
    <dgm:pt modelId="{3E5F8ECA-1FE8-442B-B802-608FFBF27235}" type="pres">
      <dgm:prSet presAssocID="{0F25B399-A2ED-41FF-BF18-6FAE8241140B}" presName="linNode" presStyleCnt="0"/>
      <dgm:spPr/>
    </dgm:pt>
    <dgm:pt modelId="{13260FB1-AFFE-46DB-A340-BEBC3BB9C4BA}" type="pres">
      <dgm:prSet presAssocID="{0F25B399-A2ED-41FF-BF18-6FAE8241140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80665C3-0F14-4D19-8490-F3693A025991}" type="pres">
      <dgm:prSet presAssocID="{0F25B399-A2ED-41FF-BF18-6FAE8241140B}" presName="descendantText" presStyleLbl="alignAccFollowNode1" presStyleIdx="1" presStyleCnt="3">
        <dgm:presLayoutVars>
          <dgm:bulletEnabled val="1"/>
        </dgm:presLayoutVars>
      </dgm:prSet>
      <dgm:spPr/>
    </dgm:pt>
    <dgm:pt modelId="{338521D1-1AFC-4CD9-AC42-3A9346FD0B4F}" type="pres">
      <dgm:prSet presAssocID="{6EB8234B-01D5-4CEE-9307-56EDE84D734B}" presName="sp" presStyleCnt="0"/>
      <dgm:spPr/>
    </dgm:pt>
    <dgm:pt modelId="{79E448E6-3732-4301-917D-08A8213C4AD6}" type="pres">
      <dgm:prSet presAssocID="{E776CFAE-7B2B-4EBB-8E7D-9AC989408BD5}" presName="linNode" presStyleCnt="0"/>
      <dgm:spPr/>
    </dgm:pt>
    <dgm:pt modelId="{E32D55FD-E178-4F57-99D7-C6C8C199B8DB}" type="pres">
      <dgm:prSet presAssocID="{E776CFAE-7B2B-4EBB-8E7D-9AC989408BD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B29A26F-53E5-436C-AAA9-FD1A8DE52F08}" type="pres">
      <dgm:prSet presAssocID="{E776CFAE-7B2B-4EBB-8E7D-9AC989408BD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F32300A-7479-432C-A2E9-D80CA90F7062}" srcId="{E776CFAE-7B2B-4EBB-8E7D-9AC989408BD5}" destId="{77E46073-15AA-42BF-B81E-8135B0C92387}" srcOrd="0" destOrd="0" parTransId="{87922AA8-DE48-403A-A3E6-B1F05474E356}" sibTransId="{9F2FA992-0F4A-49AE-B54E-F3EDEB71F301}"/>
    <dgm:cxn modelId="{2CFE8814-6F4A-46BB-BD73-162096CD31FA}" type="presOf" srcId="{7D683B64-F313-42AF-8E3C-3316F8194814}" destId="{372776C8-F464-4B90-B590-4B13FF171BBF}" srcOrd="0" destOrd="0" presId="urn:microsoft.com/office/officeart/2005/8/layout/vList5"/>
    <dgm:cxn modelId="{4A37F41C-CDC4-4C57-B2BA-732402B0730F}" type="presOf" srcId="{420D89F9-11BC-4B91-A326-493B8A31FDB1}" destId="{EED1F2BA-5162-4536-8FB3-42829FC203E6}" srcOrd="0" destOrd="0" presId="urn:microsoft.com/office/officeart/2005/8/layout/vList5"/>
    <dgm:cxn modelId="{4846D93B-9762-40BB-AEA2-B7BBB51C29A9}" type="presOf" srcId="{77E46073-15AA-42BF-B81E-8135B0C92387}" destId="{BB29A26F-53E5-436C-AAA9-FD1A8DE52F08}" srcOrd="0" destOrd="0" presId="urn:microsoft.com/office/officeart/2005/8/layout/vList5"/>
    <dgm:cxn modelId="{47468069-2896-4374-9B2D-8AD94840AB13}" srcId="{EAB3F574-09C4-442B-ACEE-443249E6CFBE}" destId="{420D89F9-11BC-4B91-A326-493B8A31FDB1}" srcOrd="0" destOrd="0" parTransId="{FAEF02F5-DCF6-4518-8928-BC62C6960873}" sibTransId="{22C55340-44B5-43F0-9BB5-ECCE8330AABF}"/>
    <dgm:cxn modelId="{89FE5570-E9B2-4D8A-B202-3A58F064C81A}" srcId="{7D683B64-F313-42AF-8E3C-3316F8194814}" destId="{EAB3F574-09C4-442B-ACEE-443249E6CFBE}" srcOrd="0" destOrd="0" parTransId="{62A4D41A-0472-41B6-BCBB-31F8AB4A72CE}" sibTransId="{D287847F-97BA-4B2C-BCDE-963AFF10BC3F}"/>
    <dgm:cxn modelId="{9475518E-5C9D-45B1-B0B5-09B18AEBA222}" type="presOf" srcId="{29EE9D15-8866-46F7-AB2C-A917C06304E2}" destId="{F80665C3-0F14-4D19-8490-F3693A025991}" srcOrd="0" destOrd="0" presId="urn:microsoft.com/office/officeart/2005/8/layout/vList5"/>
    <dgm:cxn modelId="{6CC3DFAE-74A8-40BB-9F4A-AB7963431D35}" srcId="{0F25B399-A2ED-41FF-BF18-6FAE8241140B}" destId="{29EE9D15-8866-46F7-AB2C-A917C06304E2}" srcOrd="0" destOrd="0" parTransId="{202401C6-6101-402F-8B73-AFD7C24E6349}" sibTransId="{822C7CF7-D6E9-4955-90F8-7E57A5F49E0A}"/>
    <dgm:cxn modelId="{23670CC7-F309-4E84-AF6D-1486370CB01E}" type="presOf" srcId="{EAB3F574-09C4-442B-ACEE-443249E6CFBE}" destId="{D8746E6E-F424-47B8-9DFB-75BC017D2BEE}" srcOrd="0" destOrd="0" presId="urn:microsoft.com/office/officeart/2005/8/layout/vList5"/>
    <dgm:cxn modelId="{6A3A5FD4-FE4E-4D88-9C3B-430A86A63CCD}" srcId="{7D683B64-F313-42AF-8E3C-3316F8194814}" destId="{0F25B399-A2ED-41FF-BF18-6FAE8241140B}" srcOrd="1" destOrd="0" parTransId="{66B9F4A5-7719-4695-96F9-696467A16F7B}" sibTransId="{6EB8234B-01D5-4CEE-9307-56EDE84D734B}"/>
    <dgm:cxn modelId="{8D0346DC-DEA3-4418-AA7F-F6F48F40BD11}" type="presOf" srcId="{0F25B399-A2ED-41FF-BF18-6FAE8241140B}" destId="{13260FB1-AFFE-46DB-A340-BEBC3BB9C4BA}" srcOrd="0" destOrd="0" presId="urn:microsoft.com/office/officeart/2005/8/layout/vList5"/>
    <dgm:cxn modelId="{199310EB-92F3-468C-B3A9-E8E1E1286FE4}" srcId="{7D683B64-F313-42AF-8E3C-3316F8194814}" destId="{E776CFAE-7B2B-4EBB-8E7D-9AC989408BD5}" srcOrd="2" destOrd="0" parTransId="{04FD65CE-4E37-4549-97E4-8596C6348FC2}" sibTransId="{6E6C8040-7008-4B62-BB5C-F07553928B71}"/>
    <dgm:cxn modelId="{6DEEB4F2-0F70-41CD-B38B-A3DB5809920E}" type="presOf" srcId="{E776CFAE-7B2B-4EBB-8E7D-9AC989408BD5}" destId="{E32D55FD-E178-4F57-99D7-C6C8C199B8DB}" srcOrd="0" destOrd="0" presId="urn:microsoft.com/office/officeart/2005/8/layout/vList5"/>
    <dgm:cxn modelId="{AE41267B-3BF5-43AF-BBFB-003C73847256}" type="presParOf" srcId="{372776C8-F464-4B90-B590-4B13FF171BBF}" destId="{7D72F6E2-610D-4060-8D9A-41520BCA6549}" srcOrd="0" destOrd="0" presId="urn:microsoft.com/office/officeart/2005/8/layout/vList5"/>
    <dgm:cxn modelId="{2EE1DB25-4E16-48B0-8C80-4A60AC461831}" type="presParOf" srcId="{7D72F6E2-610D-4060-8D9A-41520BCA6549}" destId="{D8746E6E-F424-47B8-9DFB-75BC017D2BEE}" srcOrd="0" destOrd="0" presId="urn:microsoft.com/office/officeart/2005/8/layout/vList5"/>
    <dgm:cxn modelId="{F54F1DF7-CEC6-48FA-9184-7B4AF70AE870}" type="presParOf" srcId="{7D72F6E2-610D-4060-8D9A-41520BCA6549}" destId="{EED1F2BA-5162-4536-8FB3-42829FC203E6}" srcOrd="1" destOrd="0" presId="urn:microsoft.com/office/officeart/2005/8/layout/vList5"/>
    <dgm:cxn modelId="{EE62BA9A-C7E5-4CDB-89F3-4705D6E3E9F2}" type="presParOf" srcId="{372776C8-F464-4B90-B590-4B13FF171BBF}" destId="{D283967A-5777-480E-B007-60B4A4FE3F4A}" srcOrd="1" destOrd="0" presId="urn:microsoft.com/office/officeart/2005/8/layout/vList5"/>
    <dgm:cxn modelId="{97CA2943-22F6-46FC-B2D7-62015D029DDA}" type="presParOf" srcId="{372776C8-F464-4B90-B590-4B13FF171BBF}" destId="{3E5F8ECA-1FE8-442B-B802-608FFBF27235}" srcOrd="2" destOrd="0" presId="urn:microsoft.com/office/officeart/2005/8/layout/vList5"/>
    <dgm:cxn modelId="{3F64C174-91FE-4000-82EB-C847FE8944EC}" type="presParOf" srcId="{3E5F8ECA-1FE8-442B-B802-608FFBF27235}" destId="{13260FB1-AFFE-46DB-A340-BEBC3BB9C4BA}" srcOrd="0" destOrd="0" presId="urn:microsoft.com/office/officeart/2005/8/layout/vList5"/>
    <dgm:cxn modelId="{BA646B76-0838-4BD1-8D9C-71C258B93B41}" type="presParOf" srcId="{3E5F8ECA-1FE8-442B-B802-608FFBF27235}" destId="{F80665C3-0F14-4D19-8490-F3693A025991}" srcOrd="1" destOrd="0" presId="urn:microsoft.com/office/officeart/2005/8/layout/vList5"/>
    <dgm:cxn modelId="{DC46EF86-A357-47D5-BDA0-78BA4EEFEB40}" type="presParOf" srcId="{372776C8-F464-4B90-B590-4B13FF171BBF}" destId="{338521D1-1AFC-4CD9-AC42-3A9346FD0B4F}" srcOrd="3" destOrd="0" presId="urn:microsoft.com/office/officeart/2005/8/layout/vList5"/>
    <dgm:cxn modelId="{98AFB087-9F2D-4035-BEB9-42FE7F435496}" type="presParOf" srcId="{372776C8-F464-4B90-B590-4B13FF171BBF}" destId="{79E448E6-3732-4301-917D-08A8213C4AD6}" srcOrd="4" destOrd="0" presId="urn:microsoft.com/office/officeart/2005/8/layout/vList5"/>
    <dgm:cxn modelId="{3BA1D0F1-B558-4785-A83D-56BA5A74366F}" type="presParOf" srcId="{79E448E6-3732-4301-917D-08A8213C4AD6}" destId="{E32D55FD-E178-4F57-99D7-C6C8C199B8DB}" srcOrd="0" destOrd="0" presId="urn:microsoft.com/office/officeart/2005/8/layout/vList5"/>
    <dgm:cxn modelId="{8D86FF98-D20B-4619-92F9-D09AB2A45977}" type="presParOf" srcId="{79E448E6-3732-4301-917D-08A8213C4AD6}" destId="{BB29A26F-53E5-436C-AAA9-FD1A8DE52F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9776B-2410-4C46-9763-70ED6730EF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F6C610D1-385B-4107-B97D-9680D640124E}">
      <dgm:prSet/>
      <dgm:spPr/>
      <dgm:t>
        <a:bodyPr/>
        <a:lstStyle/>
        <a:p>
          <a:r>
            <a:rPr lang="en-US"/>
            <a:t>La sustitución de plásticos de un solo uso con materiales compostables pudiera conllevar cambios en la compra de materiales.</a:t>
          </a:r>
        </a:p>
      </dgm:t>
    </dgm:pt>
    <dgm:pt modelId="{4B452E72-74F2-4453-8AD7-2BC81A9D2603}" type="parTrans" cxnId="{46778852-8895-4F5B-8326-4E6CAB9197C9}">
      <dgm:prSet/>
      <dgm:spPr/>
      <dgm:t>
        <a:bodyPr/>
        <a:lstStyle/>
        <a:p>
          <a:endParaRPr lang="en-US"/>
        </a:p>
      </dgm:t>
    </dgm:pt>
    <dgm:pt modelId="{0B31B852-0DBF-4004-B931-BA31721A05CC}" type="sibTrans" cxnId="{46778852-8895-4F5B-8326-4E6CAB9197C9}">
      <dgm:prSet/>
      <dgm:spPr/>
      <dgm:t>
        <a:bodyPr/>
        <a:lstStyle/>
        <a:p>
          <a:endParaRPr lang="en-US"/>
        </a:p>
      </dgm:t>
    </dgm:pt>
    <dgm:pt modelId="{69B7DA20-F497-4A4F-B56A-4B3B28E75DB0}">
      <dgm:prSet/>
      <dgm:spPr/>
      <dgm:t>
        <a:bodyPr/>
        <a:lstStyle/>
        <a:p>
          <a:r>
            <a:rPr lang="en-US"/>
            <a:t>Sustituirlos con reusables pudiera suponer una inversión inicial o un aumento en los costos fijos (salarios) de un negocio. </a:t>
          </a:r>
        </a:p>
      </dgm:t>
    </dgm:pt>
    <dgm:pt modelId="{E38C94C4-689F-42E8-BEAA-531525DBD46B}" type="parTrans" cxnId="{6A7B6C99-F5FB-4224-996F-FA10DD5063DC}">
      <dgm:prSet/>
      <dgm:spPr/>
      <dgm:t>
        <a:bodyPr/>
        <a:lstStyle/>
        <a:p>
          <a:endParaRPr lang="en-US"/>
        </a:p>
      </dgm:t>
    </dgm:pt>
    <dgm:pt modelId="{3957693E-FF54-4F4E-908A-F962BAE18F6B}" type="sibTrans" cxnId="{6A7B6C99-F5FB-4224-996F-FA10DD5063DC}">
      <dgm:prSet/>
      <dgm:spPr/>
      <dgm:t>
        <a:bodyPr/>
        <a:lstStyle/>
        <a:p>
          <a:endParaRPr lang="en-US"/>
        </a:p>
      </dgm:t>
    </dgm:pt>
    <dgm:pt modelId="{8D26368B-E081-4BE0-8944-FB1A726A4DE7}">
      <dgm:prSet/>
      <dgm:spPr/>
      <dgm:t>
        <a:bodyPr/>
        <a:lstStyle/>
        <a:p>
          <a:r>
            <a:rPr lang="en-US"/>
            <a:t>Sin embargo, estos no deben ser los únicos criterios al analizar cambios en costos. Se debe contabilizar también (caso a caso):</a:t>
          </a:r>
        </a:p>
      </dgm:t>
    </dgm:pt>
    <dgm:pt modelId="{FFD46B83-CD6F-4E38-B1D1-0C9B4B92EFA9}" type="parTrans" cxnId="{0B9AC2B4-6A87-4D36-A0D3-CE6511BE70F5}">
      <dgm:prSet/>
      <dgm:spPr/>
      <dgm:t>
        <a:bodyPr/>
        <a:lstStyle/>
        <a:p>
          <a:endParaRPr lang="en-US"/>
        </a:p>
      </dgm:t>
    </dgm:pt>
    <dgm:pt modelId="{46BA0581-4227-4214-B05B-4EA1A446541C}" type="sibTrans" cxnId="{0B9AC2B4-6A87-4D36-A0D3-CE6511BE70F5}">
      <dgm:prSet/>
      <dgm:spPr/>
      <dgm:t>
        <a:bodyPr/>
        <a:lstStyle/>
        <a:p>
          <a:endParaRPr lang="en-US"/>
        </a:p>
      </dgm:t>
    </dgm:pt>
    <dgm:pt modelId="{403C506F-4AD6-4325-80D9-7C01D00D9674}">
      <dgm:prSet/>
      <dgm:spPr/>
      <dgm:t>
        <a:bodyPr/>
        <a:lstStyle/>
        <a:p>
          <a:r>
            <a:rPr lang="en-US"/>
            <a:t>Reducción de costos en servicios de recogido de residuos al integrar la separación de materiales orgánicos en la operación. </a:t>
          </a:r>
        </a:p>
      </dgm:t>
    </dgm:pt>
    <dgm:pt modelId="{A92003EB-7075-4EF7-8C2E-1E833D885323}" type="parTrans" cxnId="{30242F94-3189-465A-8DE2-7595B42B1532}">
      <dgm:prSet/>
      <dgm:spPr/>
      <dgm:t>
        <a:bodyPr/>
        <a:lstStyle/>
        <a:p>
          <a:endParaRPr lang="en-US"/>
        </a:p>
      </dgm:t>
    </dgm:pt>
    <dgm:pt modelId="{B4B685B6-4549-4669-AB52-33A3A3CA62CB}" type="sibTrans" cxnId="{30242F94-3189-465A-8DE2-7595B42B1532}">
      <dgm:prSet/>
      <dgm:spPr/>
      <dgm:t>
        <a:bodyPr/>
        <a:lstStyle/>
        <a:p>
          <a:endParaRPr lang="en-US"/>
        </a:p>
      </dgm:t>
    </dgm:pt>
    <dgm:pt modelId="{38D8B234-CEE6-4A0A-B6EB-5DD456912724}">
      <dgm:prSet/>
      <dgm:spPr/>
      <dgm:t>
        <a:bodyPr/>
        <a:lstStyle/>
        <a:p>
          <a:r>
            <a:rPr lang="en-US"/>
            <a:t>Reducción en compra de materiales para el manejo de residuos (bolsas). </a:t>
          </a:r>
        </a:p>
      </dgm:t>
    </dgm:pt>
    <dgm:pt modelId="{A576BF5B-CBC9-410E-B214-ABDD6B32C16C}" type="parTrans" cxnId="{1A5DC83E-B342-4D75-9F0D-B2735853056F}">
      <dgm:prSet/>
      <dgm:spPr/>
      <dgm:t>
        <a:bodyPr/>
        <a:lstStyle/>
        <a:p>
          <a:endParaRPr lang="en-US"/>
        </a:p>
      </dgm:t>
    </dgm:pt>
    <dgm:pt modelId="{05D76947-72D8-4A36-B91F-2C222004F09B}" type="sibTrans" cxnId="{1A5DC83E-B342-4D75-9F0D-B2735853056F}">
      <dgm:prSet/>
      <dgm:spPr/>
      <dgm:t>
        <a:bodyPr/>
        <a:lstStyle/>
        <a:p>
          <a:endParaRPr lang="en-US"/>
        </a:p>
      </dgm:t>
    </dgm:pt>
    <dgm:pt modelId="{DEC7137A-8536-4449-A101-3BB0C279EC3B}">
      <dgm:prSet/>
      <dgm:spPr/>
      <dgm:t>
        <a:bodyPr/>
        <a:lstStyle/>
        <a:p>
          <a:r>
            <a:rPr lang="en-US"/>
            <a:t>Reducción de personal que maneje residuos sólidos.</a:t>
          </a:r>
        </a:p>
      </dgm:t>
    </dgm:pt>
    <dgm:pt modelId="{99BF3466-8501-4457-BAE2-AD3822211E7C}" type="parTrans" cxnId="{966ED18F-C6F0-4C26-928D-0ED97FD3D583}">
      <dgm:prSet/>
      <dgm:spPr/>
      <dgm:t>
        <a:bodyPr/>
        <a:lstStyle/>
        <a:p>
          <a:endParaRPr lang="en-US"/>
        </a:p>
      </dgm:t>
    </dgm:pt>
    <dgm:pt modelId="{51745852-16F4-4DFF-A1AC-795D86D59FFA}" type="sibTrans" cxnId="{966ED18F-C6F0-4C26-928D-0ED97FD3D583}">
      <dgm:prSet/>
      <dgm:spPr/>
      <dgm:t>
        <a:bodyPr/>
        <a:lstStyle/>
        <a:p>
          <a:endParaRPr lang="en-US"/>
        </a:p>
      </dgm:t>
    </dgm:pt>
    <dgm:pt modelId="{B2FC6F0E-6F55-4088-B713-E0122EF5E617}" type="pres">
      <dgm:prSet presAssocID="{B0F9776B-2410-4C46-9763-70ED6730EFC0}" presName="root" presStyleCnt="0">
        <dgm:presLayoutVars>
          <dgm:dir/>
          <dgm:resizeHandles val="exact"/>
        </dgm:presLayoutVars>
      </dgm:prSet>
      <dgm:spPr/>
    </dgm:pt>
    <dgm:pt modelId="{D9C62477-C2C3-409D-9664-8BD6194BB252}" type="pres">
      <dgm:prSet presAssocID="{F6C610D1-385B-4107-B97D-9680D640124E}" presName="compNode" presStyleCnt="0"/>
      <dgm:spPr/>
    </dgm:pt>
    <dgm:pt modelId="{732F94AC-7D48-44B9-80F9-2291B829442E}" type="pres">
      <dgm:prSet presAssocID="{F6C610D1-385B-4107-B97D-9680D640124E}" presName="bgRect" presStyleLbl="bgShp" presStyleIdx="0" presStyleCnt="3" custLinFactNeighborX="-20313" custLinFactNeighborY="-8064"/>
      <dgm:spPr/>
    </dgm:pt>
    <dgm:pt modelId="{4F4CD2C4-FB93-4075-8FD9-D6F268687EE1}" type="pres">
      <dgm:prSet presAssocID="{F6C610D1-385B-4107-B97D-9680D64012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84D367FD-02C5-4EA3-B2BF-0D37473119DF}" type="pres">
      <dgm:prSet presAssocID="{F6C610D1-385B-4107-B97D-9680D640124E}" presName="spaceRect" presStyleCnt="0"/>
      <dgm:spPr/>
    </dgm:pt>
    <dgm:pt modelId="{E8E413B1-4F41-4917-ABFA-C4A9F0A1F736}" type="pres">
      <dgm:prSet presAssocID="{F6C610D1-385B-4107-B97D-9680D640124E}" presName="parTx" presStyleLbl="revTx" presStyleIdx="0" presStyleCnt="4">
        <dgm:presLayoutVars>
          <dgm:chMax val="0"/>
          <dgm:chPref val="0"/>
        </dgm:presLayoutVars>
      </dgm:prSet>
      <dgm:spPr/>
    </dgm:pt>
    <dgm:pt modelId="{FAC77FDA-BA06-453D-A0AD-78BEAED076A7}" type="pres">
      <dgm:prSet presAssocID="{0B31B852-0DBF-4004-B931-BA31721A05CC}" presName="sibTrans" presStyleCnt="0"/>
      <dgm:spPr/>
    </dgm:pt>
    <dgm:pt modelId="{FE45FE53-9261-4949-A3B8-6E136A646A0F}" type="pres">
      <dgm:prSet presAssocID="{69B7DA20-F497-4A4F-B56A-4B3B28E75DB0}" presName="compNode" presStyleCnt="0"/>
      <dgm:spPr/>
    </dgm:pt>
    <dgm:pt modelId="{B6C64400-B3B7-4E5E-8652-E65453056EA8}" type="pres">
      <dgm:prSet presAssocID="{69B7DA20-F497-4A4F-B56A-4B3B28E75DB0}" presName="bgRect" presStyleLbl="bgShp" presStyleIdx="1" presStyleCnt="3" custLinFactNeighborX="0" custLinFactNeighborY="-3055"/>
      <dgm:spPr/>
    </dgm:pt>
    <dgm:pt modelId="{9A103F77-F6F9-4BE0-B8A3-B509AA55429F}" type="pres">
      <dgm:prSet presAssocID="{69B7DA20-F497-4A4F-B56A-4B3B28E75D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579E2103-8495-4521-A551-3C1BF4D43041}" type="pres">
      <dgm:prSet presAssocID="{69B7DA20-F497-4A4F-B56A-4B3B28E75DB0}" presName="spaceRect" presStyleCnt="0"/>
      <dgm:spPr/>
    </dgm:pt>
    <dgm:pt modelId="{62E31B8E-F2CE-4C3E-B74A-5D0EB8C109E5}" type="pres">
      <dgm:prSet presAssocID="{69B7DA20-F497-4A4F-B56A-4B3B28E75DB0}" presName="parTx" presStyleLbl="revTx" presStyleIdx="1" presStyleCnt="4">
        <dgm:presLayoutVars>
          <dgm:chMax val="0"/>
          <dgm:chPref val="0"/>
        </dgm:presLayoutVars>
      </dgm:prSet>
      <dgm:spPr/>
    </dgm:pt>
    <dgm:pt modelId="{6C27E630-FEA6-44CB-A507-5805CA10E760}" type="pres">
      <dgm:prSet presAssocID="{3957693E-FF54-4F4E-908A-F962BAE18F6B}" presName="sibTrans" presStyleCnt="0"/>
      <dgm:spPr/>
    </dgm:pt>
    <dgm:pt modelId="{13AD6546-4B60-4E6D-932B-5C5D7FB1C977}" type="pres">
      <dgm:prSet presAssocID="{8D26368B-E081-4BE0-8944-FB1A726A4DE7}" presName="compNode" presStyleCnt="0"/>
      <dgm:spPr/>
    </dgm:pt>
    <dgm:pt modelId="{C771F852-3B53-4ECD-B2F7-E7319EE4C3D9}" type="pres">
      <dgm:prSet presAssocID="{8D26368B-E081-4BE0-8944-FB1A726A4DE7}" presName="bgRect" presStyleLbl="bgShp" presStyleIdx="2" presStyleCnt="3"/>
      <dgm:spPr/>
    </dgm:pt>
    <dgm:pt modelId="{A40C8EA2-5ED8-4047-96A8-3CD79D06BAEE}" type="pres">
      <dgm:prSet presAssocID="{8D26368B-E081-4BE0-8944-FB1A726A4D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75ADE80-DFD9-4A55-BA6E-6CD55B0C07D5}" type="pres">
      <dgm:prSet presAssocID="{8D26368B-E081-4BE0-8944-FB1A726A4DE7}" presName="spaceRect" presStyleCnt="0"/>
      <dgm:spPr/>
    </dgm:pt>
    <dgm:pt modelId="{69F8657B-4A0D-44D4-B8C0-AE77C97BBE18}" type="pres">
      <dgm:prSet presAssocID="{8D26368B-E081-4BE0-8944-FB1A726A4DE7}" presName="parTx" presStyleLbl="revTx" presStyleIdx="2" presStyleCnt="4">
        <dgm:presLayoutVars>
          <dgm:chMax val="0"/>
          <dgm:chPref val="0"/>
        </dgm:presLayoutVars>
      </dgm:prSet>
      <dgm:spPr/>
    </dgm:pt>
    <dgm:pt modelId="{00DAC1AC-443B-43D0-9413-713FC1EBF482}" type="pres">
      <dgm:prSet presAssocID="{8D26368B-E081-4BE0-8944-FB1A726A4DE7}" presName="desTx" presStyleLbl="revTx" presStyleIdx="3" presStyleCnt="4">
        <dgm:presLayoutVars/>
      </dgm:prSet>
      <dgm:spPr/>
    </dgm:pt>
  </dgm:ptLst>
  <dgm:cxnLst>
    <dgm:cxn modelId="{A4B0A537-E569-47B6-9BC7-4EFB0883C044}" type="presOf" srcId="{403C506F-4AD6-4325-80D9-7C01D00D9674}" destId="{00DAC1AC-443B-43D0-9413-713FC1EBF482}" srcOrd="0" destOrd="0" presId="urn:microsoft.com/office/officeart/2018/2/layout/IconVerticalSolidList"/>
    <dgm:cxn modelId="{1A5DC83E-B342-4D75-9F0D-B2735853056F}" srcId="{8D26368B-E081-4BE0-8944-FB1A726A4DE7}" destId="{38D8B234-CEE6-4A0A-B6EB-5DD456912724}" srcOrd="1" destOrd="0" parTransId="{A576BF5B-CBC9-410E-B214-ABDD6B32C16C}" sibTransId="{05D76947-72D8-4A36-B91F-2C222004F09B}"/>
    <dgm:cxn modelId="{46778852-8895-4F5B-8326-4E6CAB9197C9}" srcId="{B0F9776B-2410-4C46-9763-70ED6730EFC0}" destId="{F6C610D1-385B-4107-B97D-9680D640124E}" srcOrd="0" destOrd="0" parTransId="{4B452E72-74F2-4453-8AD7-2BC81A9D2603}" sibTransId="{0B31B852-0DBF-4004-B931-BA31721A05CC}"/>
    <dgm:cxn modelId="{87B66355-36FF-407B-A509-FFA9D7802625}" type="presOf" srcId="{F6C610D1-385B-4107-B97D-9680D640124E}" destId="{E8E413B1-4F41-4917-ABFA-C4A9F0A1F736}" srcOrd="0" destOrd="0" presId="urn:microsoft.com/office/officeart/2018/2/layout/IconVerticalSolidList"/>
    <dgm:cxn modelId="{C092897A-0B7E-4B1B-A5C3-EC8AF41E4651}" type="presOf" srcId="{69B7DA20-F497-4A4F-B56A-4B3B28E75DB0}" destId="{62E31B8E-F2CE-4C3E-B74A-5D0EB8C109E5}" srcOrd="0" destOrd="0" presId="urn:microsoft.com/office/officeart/2018/2/layout/IconVerticalSolidList"/>
    <dgm:cxn modelId="{CA29AF7E-6FBD-4A04-B2A0-B70FB8BDED12}" type="presOf" srcId="{8D26368B-E081-4BE0-8944-FB1A726A4DE7}" destId="{69F8657B-4A0D-44D4-B8C0-AE77C97BBE18}" srcOrd="0" destOrd="0" presId="urn:microsoft.com/office/officeart/2018/2/layout/IconVerticalSolidList"/>
    <dgm:cxn modelId="{966ED18F-C6F0-4C26-928D-0ED97FD3D583}" srcId="{8D26368B-E081-4BE0-8944-FB1A726A4DE7}" destId="{DEC7137A-8536-4449-A101-3BB0C279EC3B}" srcOrd="2" destOrd="0" parTransId="{99BF3466-8501-4457-BAE2-AD3822211E7C}" sibTransId="{51745852-16F4-4DFF-A1AC-795D86D59FFA}"/>
    <dgm:cxn modelId="{30242F94-3189-465A-8DE2-7595B42B1532}" srcId="{8D26368B-E081-4BE0-8944-FB1A726A4DE7}" destId="{403C506F-4AD6-4325-80D9-7C01D00D9674}" srcOrd="0" destOrd="0" parTransId="{A92003EB-7075-4EF7-8C2E-1E833D885323}" sibTransId="{B4B685B6-4549-4669-AB52-33A3A3CA62CB}"/>
    <dgm:cxn modelId="{6A7B6C99-F5FB-4224-996F-FA10DD5063DC}" srcId="{B0F9776B-2410-4C46-9763-70ED6730EFC0}" destId="{69B7DA20-F497-4A4F-B56A-4B3B28E75DB0}" srcOrd="1" destOrd="0" parTransId="{E38C94C4-689F-42E8-BEAA-531525DBD46B}" sibTransId="{3957693E-FF54-4F4E-908A-F962BAE18F6B}"/>
    <dgm:cxn modelId="{68387F9C-B8C8-43D0-AD1B-58F70F31D00D}" type="presOf" srcId="{DEC7137A-8536-4449-A101-3BB0C279EC3B}" destId="{00DAC1AC-443B-43D0-9413-713FC1EBF482}" srcOrd="0" destOrd="2" presId="urn:microsoft.com/office/officeart/2018/2/layout/IconVerticalSolidList"/>
    <dgm:cxn modelId="{0031D19C-37A5-450E-B07D-AB73F73BF84C}" type="presOf" srcId="{B0F9776B-2410-4C46-9763-70ED6730EFC0}" destId="{B2FC6F0E-6F55-4088-B713-E0122EF5E617}" srcOrd="0" destOrd="0" presId="urn:microsoft.com/office/officeart/2018/2/layout/IconVerticalSolidList"/>
    <dgm:cxn modelId="{0B9AC2B4-6A87-4D36-A0D3-CE6511BE70F5}" srcId="{B0F9776B-2410-4C46-9763-70ED6730EFC0}" destId="{8D26368B-E081-4BE0-8944-FB1A726A4DE7}" srcOrd="2" destOrd="0" parTransId="{FFD46B83-CD6F-4E38-B1D1-0C9B4B92EFA9}" sibTransId="{46BA0581-4227-4214-B05B-4EA1A446541C}"/>
    <dgm:cxn modelId="{AE3C39E8-1FA9-4C7B-9AC2-04001CF65F74}" type="presOf" srcId="{38D8B234-CEE6-4A0A-B6EB-5DD456912724}" destId="{00DAC1AC-443B-43D0-9413-713FC1EBF482}" srcOrd="0" destOrd="1" presId="urn:microsoft.com/office/officeart/2018/2/layout/IconVerticalSolidList"/>
    <dgm:cxn modelId="{45AD8E3E-B451-4678-B9B8-476260A572A8}" type="presParOf" srcId="{B2FC6F0E-6F55-4088-B713-E0122EF5E617}" destId="{D9C62477-C2C3-409D-9664-8BD6194BB252}" srcOrd="0" destOrd="0" presId="urn:microsoft.com/office/officeart/2018/2/layout/IconVerticalSolidList"/>
    <dgm:cxn modelId="{1E30A9AD-06F1-4738-878F-98FFB858845D}" type="presParOf" srcId="{D9C62477-C2C3-409D-9664-8BD6194BB252}" destId="{732F94AC-7D48-44B9-80F9-2291B829442E}" srcOrd="0" destOrd="0" presId="urn:microsoft.com/office/officeart/2018/2/layout/IconVerticalSolidList"/>
    <dgm:cxn modelId="{BF10A54B-2E9F-4D3E-9291-89CAEE2BAC2C}" type="presParOf" srcId="{D9C62477-C2C3-409D-9664-8BD6194BB252}" destId="{4F4CD2C4-FB93-4075-8FD9-D6F268687EE1}" srcOrd="1" destOrd="0" presId="urn:microsoft.com/office/officeart/2018/2/layout/IconVerticalSolidList"/>
    <dgm:cxn modelId="{0DE4973E-5A4F-4769-9C0C-2578230F43AF}" type="presParOf" srcId="{D9C62477-C2C3-409D-9664-8BD6194BB252}" destId="{84D367FD-02C5-4EA3-B2BF-0D37473119DF}" srcOrd="2" destOrd="0" presId="urn:microsoft.com/office/officeart/2018/2/layout/IconVerticalSolidList"/>
    <dgm:cxn modelId="{975CEBA4-9252-4D15-A0EA-7F2D4C4FEB58}" type="presParOf" srcId="{D9C62477-C2C3-409D-9664-8BD6194BB252}" destId="{E8E413B1-4F41-4917-ABFA-C4A9F0A1F736}" srcOrd="3" destOrd="0" presId="urn:microsoft.com/office/officeart/2018/2/layout/IconVerticalSolidList"/>
    <dgm:cxn modelId="{C3E9FBEF-2F2C-48D3-9078-B1ED43E95EBA}" type="presParOf" srcId="{B2FC6F0E-6F55-4088-B713-E0122EF5E617}" destId="{FAC77FDA-BA06-453D-A0AD-78BEAED076A7}" srcOrd="1" destOrd="0" presId="urn:microsoft.com/office/officeart/2018/2/layout/IconVerticalSolidList"/>
    <dgm:cxn modelId="{963AC6EC-1FCC-4597-9975-A4151FEE954E}" type="presParOf" srcId="{B2FC6F0E-6F55-4088-B713-E0122EF5E617}" destId="{FE45FE53-9261-4949-A3B8-6E136A646A0F}" srcOrd="2" destOrd="0" presId="urn:microsoft.com/office/officeart/2018/2/layout/IconVerticalSolidList"/>
    <dgm:cxn modelId="{384E44E7-6DF9-4B93-A6F2-BC5BBA7CA837}" type="presParOf" srcId="{FE45FE53-9261-4949-A3B8-6E136A646A0F}" destId="{B6C64400-B3B7-4E5E-8652-E65453056EA8}" srcOrd="0" destOrd="0" presId="urn:microsoft.com/office/officeart/2018/2/layout/IconVerticalSolidList"/>
    <dgm:cxn modelId="{FDA6D5B5-5110-46C5-8989-F87FC93A278F}" type="presParOf" srcId="{FE45FE53-9261-4949-A3B8-6E136A646A0F}" destId="{9A103F77-F6F9-4BE0-B8A3-B509AA55429F}" srcOrd="1" destOrd="0" presId="urn:microsoft.com/office/officeart/2018/2/layout/IconVerticalSolidList"/>
    <dgm:cxn modelId="{AAA5D148-4E16-43EC-BC78-773BD5221F43}" type="presParOf" srcId="{FE45FE53-9261-4949-A3B8-6E136A646A0F}" destId="{579E2103-8495-4521-A551-3C1BF4D43041}" srcOrd="2" destOrd="0" presId="urn:microsoft.com/office/officeart/2018/2/layout/IconVerticalSolidList"/>
    <dgm:cxn modelId="{2CBEABD6-1DA3-43AD-ACFE-D7C14B857E8A}" type="presParOf" srcId="{FE45FE53-9261-4949-A3B8-6E136A646A0F}" destId="{62E31B8E-F2CE-4C3E-B74A-5D0EB8C109E5}" srcOrd="3" destOrd="0" presId="urn:microsoft.com/office/officeart/2018/2/layout/IconVerticalSolidList"/>
    <dgm:cxn modelId="{75F90F92-C5F7-45C9-8D13-1DBD991A9D96}" type="presParOf" srcId="{B2FC6F0E-6F55-4088-B713-E0122EF5E617}" destId="{6C27E630-FEA6-44CB-A507-5805CA10E760}" srcOrd="3" destOrd="0" presId="urn:microsoft.com/office/officeart/2018/2/layout/IconVerticalSolidList"/>
    <dgm:cxn modelId="{A7A27226-D853-40FA-B79D-8C485534922F}" type="presParOf" srcId="{B2FC6F0E-6F55-4088-B713-E0122EF5E617}" destId="{13AD6546-4B60-4E6D-932B-5C5D7FB1C977}" srcOrd="4" destOrd="0" presId="urn:microsoft.com/office/officeart/2018/2/layout/IconVerticalSolidList"/>
    <dgm:cxn modelId="{6A46E5D8-C639-4F49-B281-F81FEEB6371A}" type="presParOf" srcId="{13AD6546-4B60-4E6D-932B-5C5D7FB1C977}" destId="{C771F852-3B53-4ECD-B2F7-E7319EE4C3D9}" srcOrd="0" destOrd="0" presId="urn:microsoft.com/office/officeart/2018/2/layout/IconVerticalSolidList"/>
    <dgm:cxn modelId="{B50DE8A1-68F3-4821-A343-752F29CB9EEA}" type="presParOf" srcId="{13AD6546-4B60-4E6D-932B-5C5D7FB1C977}" destId="{A40C8EA2-5ED8-4047-96A8-3CD79D06BAEE}" srcOrd="1" destOrd="0" presId="urn:microsoft.com/office/officeart/2018/2/layout/IconVerticalSolidList"/>
    <dgm:cxn modelId="{946DF4B9-9E76-42CC-8A4A-36BDC647F328}" type="presParOf" srcId="{13AD6546-4B60-4E6D-932B-5C5D7FB1C977}" destId="{575ADE80-DFD9-4A55-BA6E-6CD55B0C07D5}" srcOrd="2" destOrd="0" presId="urn:microsoft.com/office/officeart/2018/2/layout/IconVerticalSolidList"/>
    <dgm:cxn modelId="{B16A75A5-5AB5-4718-A37F-605D85B64016}" type="presParOf" srcId="{13AD6546-4B60-4E6D-932B-5C5D7FB1C977}" destId="{69F8657B-4A0D-44D4-B8C0-AE77C97BBE18}" srcOrd="3" destOrd="0" presId="urn:microsoft.com/office/officeart/2018/2/layout/IconVerticalSolidList"/>
    <dgm:cxn modelId="{5F1868C6-71D1-4291-92BB-D74C33B732E2}" type="presParOf" srcId="{13AD6546-4B60-4E6D-932B-5C5D7FB1C977}" destId="{00DAC1AC-443B-43D0-9413-713FC1EBF48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1D4D66-B905-4083-B8CA-F416AA1C4AE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7B405A-52B4-49AC-8BEA-309548699893}">
      <dgm:prSet/>
      <dgm:spPr/>
      <dgm:t>
        <a:bodyPr/>
        <a:lstStyle/>
        <a:p>
          <a:pPr>
            <a:defRPr b="1"/>
          </a:pPr>
          <a:r>
            <a:rPr lang="en-US"/>
            <a:t>“Nivelar el campo” entre plásticos y productos sustitutos a través de:</a:t>
          </a:r>
        </a:p>
      </dgm:t>
    </dgm:pt>
    <dgm:pt modelId="{097757AE-DDDF-41C0-BBE7-28EDCF52F6C7}" type="parTrans" cxnId="{000B96A9-1725-4E0C-9F4C-403621D78451}">
      <dgm:prSet/>
      <dgm:spPr/>
      <dgm:t>
        <a:bodyPr/>
        <a:lstStyle/>
        <a:p>
          <a:endParaRPr lang="en-US"/>
        </a:p>
      </dgm:t>
    </dgm:pt>
    <dgm:pt modelId="{9649CB6B-35B8-4A98-AD4A-13E8B5EE8A07}" type="sibTrans" cxnId="{000B96A9-1725-4E0C-9F4C-403621D78451}">
      <dgm:prSet/>
      <dgm:spPr/>
      <dgm:t>
        <a:bodyPr/>
        <a:lstStyle/>
        <a:p>
          <a:endParaRPr lang="en-US"/>
        </a:p>
      </dgm:t>
    </dgm:pt>
    <dgm:pt modelId="{A9E87912-69A1-4397-AD1B-216262EC3096}">
      <dgm:prSet/>
      <dgm:spPr/>
      <dgm:t>
        <a:bodyPr/>
        <a:lstStyle/>
        <a:p>
          <a:r>
            <a:rPr lang="en-US"/>
            <a:t>la implementación de incentivos a la compra de compostables para microempresas y/o</a:t>
          </a:r>
        </a:p>
      </dgm:t>
    </dgm:pt>
    <dgm:pt modelId="{5969CB1C-362E-4E42-AB12-024F3284FA07}" type="parTrans" cxnId="{BE8DAFB9-381C-4975-A46C-EA2A493AE6CC}">
      <dgm:prSet/>
      <dgm:spPr/>
      <dgm:t>
        <a:bodyPr/>
        <a:lstStyle/>
        <a:p>
          <a:endParaRPr lang="en-US"/>
        </a:p>
      </dgm:t>
    </dgm:pt>
    <dgm:pt modelId="{13FB35BD-0F01-4E81-808A-4693F133920E}" type="sibTrans" cxnId="{BE8DAFB9-381C-4975-A46C-EA2A493AE6CC}">
      <dgm:prSet/>
      <dgm:spPr/>
      <dgm:t>
        <a:bodyPr/>
        <a:lstStyle/>
        <a:p>
          <a:endParaRPr lang="en-US"/>
        </a:p>
      </dgm:t>
    </dgm:pt>
    <dgm:pt modelId="{8E148D2F-16E2-419F-9954-8C650B2AF57B}">
      <dgm:prSet/>
      <dgm:spPr/>
      <dgm:t>
        <a:bodyPr/>
        <a:lstStyle/>
        <a:p>
          <a:r>
            <a:rPr lang="en-US"/>
            <a:t>Impuestos a la importación de plásticos</a:t>
          </a:r>
        </a:p>
      </dgm:t>
    </dgm:pt>
    <dgm:pt modelId="{CBAEFE3F-3F0A-4D75-8B79-995F9A1FD1EB}" type="parTrans" cxnId="{78E3A2E5-A9A2-45E6-B380-FFC8AEBDC125}">
      <dgm:prSet/>
      <dgm:spPr/>
      <dgm:t>
        <a:bodyPr/>
        <a:lstStyle/>
        <a:p>
          <a:endParaRPr lang="en-US"/>
        </a:p>
      </dgm:t>
    </dgm:pt>
    <dgm:pt modelId="{0A1581CD-A611-4A09-B1D6-57EB79202C01}" type="sibTrans" cxnId="{78E3A2E5-A9A2-45E6-B380-FFC8AEBDC125}">
      <dgm:prSet/>
      <dgm:spPr/>
      <dgm:t>
        <a:bodyPr/>
        <a:lstStyle/>
        <a:p>
          <a:endParaRPr lang="en-US"/>
        </a:p>
      </dgm:t>
    </dgm:pt>
    <dgm:pt modelId="{F892F72C-2998-4D8F-80AC-100039F45C36}">
      <dgm:prSet/>
      <dgm:spPr/>
      <dgm:t>
        <a:bodyPr/>
        <a:lstStyle/>
        <a:p>
          <a:pPr>
            <a:defRPr b="1"/>
          </a:pPr>
          <a:r>
            <a:rPr lang="en-US"/>
            <a:t>ONGs</a:t>
          </a:r>
        </a:p>
      </dgm:t>
    </dgm:pt>
    <dgm:pt modelId="{F80DEE3F-63FC-487F-8405-8CA03F87158E}" type="parTrans" cxnId="{E2E3E2EE-3904-43DF-8464-8FB152DB3A2C}">
      <dgm:prSet/>
      <dgm:spPr/>
      <dgm:t>
        <a:bodyPr/>
        <a:lstStyle/>
        <a:p>
          <a:endParaRPr lang="en-US"/>
        </a:p>
      </dgm:t>
    </dgm:pt>
    <dgm:pt modelId="{6A533269-8C54-4826-9B3F-5D80D497104D}" type="sibTrans" cxnId="{E2E3E2EE-3904-43DF-8464-8FB152DB3A2C}">
      <dgm:prSet/>
      <dgm:spPr/>
      <dgm:t>
        <a:bodyPr/>
        <a:lstStyle/>
        <a:p>
          <a:endParaRPr lang="en-US"/>
        </a:p>
      </dgm:t>
    </dgm:pt>
    <dgm:pt modelId="{C7A6C1B9-3DEA-4B5A-8631-BA4B6024543D}">
      <dgm:prSet/>
      <dgm:spPr/>
      <dgm:t>
        <a:bodyPr/>
        <a:lstStyle/>
        <a:p>
          <a:r>
            <a:rPr lang="en-US"/>
            <a:t>Contribuir (promoción y contacto) al desarrollo de consorcios de negocios pequeños para la compra colectiva a granel de materiales compostables.</a:t>
          </a:r>
        </a:p>
      </dgm:t>
    </dgm:pt>
    <dgm:pt modelId="{7A147E06-7640-4496-A94C-99362C798234}" type="parTrans" cxnId="{E94E8769-04E2-4D8A-BCED-3EC7FF228970}">
      <dgm:prSet/>
      <dgm:spPr/>
      <dgm:t>
        <a:bodyPr/>
        <a:lstStyle/>
        <a:p>
          <a:endParaRPr lang="en-US"/>
        </a:p>
      </dgm:t>
    </dgm:pt>
    <dgm:pt modelId="{BDACDADC-1299-4D15-B8B6-7F5F5AC8CF43}" type="sibTrans" cxnId="{E94E8769-04E2-4D8A-BCED-3EC7FF228970}">
      <dgm:prSet/>
      <dgm:spPr/>
      <dgm:t>
        <a:bodyPr/>
        <a:lstStyle/>
        <a:p>
          <a:endParaRPr lang="en-US"/>
        </a:p>
      </dgm:t>
    </dgm:pt>
    <dgm:pt modelId="{870D7809-76C5-479D-871A-CCA37314BE93}">
      <dgm:prSet/>
      <dgm:spPr/>
      <dgm:t>
        <a:bodyPr/>
        <a:lstStyle/>
        <a:p>
          <a:r>
            <a:rPr lang="en-US"/>
            <a:t>Proyectos de educación ciudadana</a:t>
          </a:r>
        </a:p>
      </dgm:t>
    </dgm:pt>
    <dgm:pt modelId="{F66354E5-C797-4982-8458-F0F77F8C29FB}" type="parTrans" cxnId="{7649C518-FED9-48C3-B333-FBBB9E6DC3A7}">
      <dgm:prSet/>
      <dgm:spPr/>
      <dgm:t>
        <a:bodyPr/>
        <a:lstStyle/>
        <a:p>
          <a:endParaRPr lang="en-US"/>
        </a:p>
      </dgm:t>
    </dgm:pt>
    <dgm:pt modelId="{B4B83D11-EBBA-4F69-BB93-60E917496777}" type="sibTrans" cxnId="{7649C518-FED9-48C3-B333-FBBB9E6DC3A7}">
      <dgm:prSet/>
      <dgm:spPr/>
      <dgm:t>
        <a:bodyPr/>
        <a:lstStyle/>
        <a:p>
          <a:endParaRPr lang="en-US"/>
        </a:p>
      </dgm:t>
    </dgm:pt>
    <dgm:pt modelId="{5E67E852-95BF-42B5-9834-7C35AF883E36}">
      <dgm:prSet/>
      <dgm:spPr/>
      <dgm:t>
        <a:bodyPr/>
        <a:lstStyle/>
        <a:p>
          <a:r>
            <a:rPr lang="en-US"/>
            <a:t>En comunidades (presencial)</a:t>
          </a:r>
        </a:p>
      </dgm:t>
    </dgm:pt>
    <dgm:pt modelId="{44A8D2B3-1551-41F7-8925-170DEACFE91E}" type="parTrans" cxnId="{052F72D2-60F1-4F2D-9385-6DDD8F6DDA03}">
      <dgm:prSet/>
      <dgm:spPr/>
      <dgm:t>
        <a:bodyPr/>
        <a:lstStyle/>
        <a:p>
          <a:endParaRPr lang="en-US"/>
        </a:p>
      </dgm:t>
    </dgm:pt>
    <dgm:pt modelId="{8D183232-6532-4788-AD67-5573C686AE1A}" type="sibTrans" cxnId="{052F72D2-60F1-4F2D-9385-6DDD8F6DDA03}">
      <dgm:prSet/>
      <dgm:spPr/>
      <dgm:t>
        <a:bodyPr/>
        <a:lstStyle/>
        <a:p>
          <a:endParaRPr lang="en-US"/>
        </a:p>
      </dgm:t>
    </dgm:pt>
    <dgm:pt modelId="{5835AAFC-A89D-4758-B5AB-99CA71B02CC5}">
      <dgm:prSet/>
      <dgm:spPr/>
      <dgm:t>
        <a:bodyPr/>
        <a:lstStyle/>
        <a:p>
          <a:r>
            <a:rPr lang="en-US"/>
            <a:t>En redes sociales</a:t>
          </a:r>
        </a:p>
      </dgm:t>
    </dgm:pt>
    <dgm:pt modelId="{8F05FF70-21EC-45EF-B0DC-5B91ACFE3927}" type="parTrans" cxnId="{D83D7FD1-3943-446E-A76D-5E6CCBCB7DFE}">
      <dgm:prSet/>
      <dgm:spPr/>
      <dgm:t>
        <a:bodyPr/>
        <a:lstStyle/>
        <a:p>
          <a:endParaRPr lang="en-US"/>
        </a:p>
      </dgm:t>
    </dgm:pt>
    <dgm:pt modelId="{91919179-E069-4402-8EF8-A640CC2492FF}" type="sibTrans" cxnId="{D83D7FD1-3943-446E-A76D-5E6CCBCB7DFE}">
      <dgm:prSet/>
      <dgm:spPr/>
      <dgm:t>
        <a:bodyPr/>
        <a:lstStyle/>
        <a:p>
          <a:endParaRPr lang="en-US"/>
        </a:p>
      </dgm:t>
    </dgm:pt>
    <dgm:pt modelId="{59B2C22C-95FD-4FE0-916C-842C51FB3288}">
      <dgm:prSet/>
      <dgm:spPr/>
      <dgm:t>
        <a:bodyPr/>
        <a:lstStyle/>
        <a:p>
          <a:pPr>
            <a:defRPr b="1"/>
          </a:pPr>
          <a:r>
            <a:rPr lang="en-US"/>
            <a:t>Fiscalización:</a:t>
          </a:r>
        </a:p>
      </dgm:t>
    </dgm:pt>
    <dgm:pt modelId="{2EE536F1-9D28-45D7-BBD6-4D6A9816AC84}" type="parTrans" cxnId="{AEE03AE4-519D-4D22-B656-F6F723A5DBA6}">
      <dgm:prSet/>
      <dgm:spPr/>
      <dgm:t>
        <a:bodyPr/>
        <a:lstStyle/>
        <a:p>
          <a:endParaRPr lang="en-US"/>
        </a:p>
      </dgm:t>
    </dgm:pt>
    <dgm:pt modelId="{DAB75B0F-9F32-4CE1-ACB7-4F25B15AF323}" type="sibTrans" cxnId="{AEE03AE4-519D-4D22-B656-F6F723A5DBA6}">
      <dgm:prSet/>
      <dgm:spPr/>
      <dgm:t>
        <a:bodyPr/>
        <a:lstStyle/>
        <a:p>
          <a:endParaRPr lang="en-US"/>
        </a:p>
      </dgm:t>
    </dgm:pt>
    <dgm:pt modelId="{C3140588-BA67-4D97-9010-37E104BED409}">
      <dgm:prSet/>
      <dgm:spPr/>
      <dgm:t>
        <a:bodyPr/>
        <a:lstStyle/>
        <a:p>
          <a:r>
            <a:rPr lang="en-US"/>
            <a:t>Integrar a la ciudadanía en la fiscalización mediante una aplicación móvil donde se publiquen negocios en incumplimiento. </a:t>
          </a:r>
        </a:p>
      </dgm:t>
    </dgm:pt>
    <dgm:pt modelId="{4D679B69-55FE-4348-89D1-B8FB338F61D2}" type="parTrans" cxnId="{582C9963-1652-4BF8-ACCF-4D1BF1937676}">
      <dgm:prSet/>
      <dgm:spPr/>
      <dgm:t>
        <a:bodyPr/>
        <a:lstStyle/>
        <a:p>
          <a:endParaRPr lang="en-US"/>
        </a:p>
      </dgm:t>
    </dgm:pt>
    <dgm:pt modelId="{C1A8A161-B6C7-4B8A-BB24-E630C8B683F2}" type="sibTrans" cxnId="{582C9963-1652-4BF8-ACCF-4D1BF1937676}">
      <dgm:prSet/>
      <dgm:spPr/>
      <dgm:t>
        <a:bodyPr/>
        <a:lstStyle/>
        <a:p>
          <a:endParaRPr lang="en-US"/>
        </a:p>
      </dgm:t>
    </dgm:pt>
    <dgm:pt modelId="{E118157C-C672-46E7-9873-9345A2F77D09}" type="pres">
      <dgm:prSet presAssocID="{EA1D4D66-B905-4083-B8CA-F416AA1C4AEF}" presName="root" presStyleCnt="0">
        <dgm:presLayoutVars>
          <dgm:dir/>
          <dgm:resizeHandles val="exact"/>
        </dgm:presLayoutVars>
      </dgm:prSet>
      <dgm:spPr/>
    </dgm:pt>
    <dgm:pt modelId="{954B4DED-22D9-4029-B42F-0F58E66320BB}" type="pres">
      <dgm:prSet presAssocID="{6C7B405A-52B4-49AC-8BEA-309548699893}" presName="compNode" presStyleCnt="0"/>
      <dgm:spPr/>
    </dgm:pt>
    <dgm:pt modelId="{BA36CF13-F0F3-414E-96BE-015A2186FEE0}" type="pres">
      <dgm:prSet presAssocID="{6C7B405A-52B4-49AC-8BEA-3095486998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940F531B-5873-49A8-B01A-59A152DC0FE3}" type="pres">
      <dgm:prSet presAssocID="{6C7B405A-52B4-49AC-8BEA-309548699893}" presName="iconSpace" presStyleCnt="0"/>
      <dgm:spPr/>
    </dgm:pt>
    <dgm:pt modelId="{0816C400-52E8-49D2-A534-EBED43853A53}" type="pres">
      <dgm:prSet presAssocID="{6C7B405A-52B4-49AC-8BEA-309548699893}" presName="parTx" presStyleLbl="revTx" presStyleIdx="0" presStyleCnt="6">
        <dgm:presLayoutVars>
          <dgm:chMax val="0"/>
          <dgm:chPref val="0"/>
        </dgm:presLayoutVars>
      </dgm:prSet>
      <dgm:spPr/>
    </dgm:pt>
    <dgm:pt modelId="{5844DE11-8CC8-4A03-904A-E6CC30A55B19}" type="pres">
      <dgm:prSet presAssocID="{6C7B405A-52B4-49AC-8BEA-309548699893}" presName="txSpace" presStyleCnt="0"/>
      <dgm:spPr/>
    </dgm:pt>
    <dgm:pt modelId="{511B86DC-C42A-4CAE-838D-92DEB6D9B57F}" type="pres">
      <dgm:prSet presAssocID="{6C7B405A-52B4-49AC-8BEA-309548699893}" presName="desTx" presStyleLbl="revTx" presStyleIdx="1" presStyleCnt="6">
        <dgm:presLayoutVars/>
      </dgm:prSet>
      <dgm:spPr/>
    </dgm:pt>
    <dgm:pt modelId="{3711083B-F8D7-4710-B490-49949EC3F1E2}" type="pres">
      <dgm:prSet presAssocID="{9649CB6B-35B8-4A98-AD4A-13E8B5EE8A07}" presName="sibTrans" presStyleCnt="0"/>
      <dgm:spPr/>
    </dgm:pt>
    <dgm:pt modelId="{5CBCB72B-6295-41F5-8885-554B4CD8F238}" type="pres">
      <dgm:prSet presAssocID="{F892F72C-2998-4D8F-80AC-100039F45C36}" presName="compNode" presStyleCnt="0"/>
      <dgm:spPr/>
    </dgm:pt>
    <dgm:pt modelId="{586861DB-7733-4F75-8D10-41FEF8D437A4}" type="pres">
      <dgm:prSet presAssocID="{F892F72C-2998-4D8F-80AC-100039F45C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AADDCDD-58B6-46C4-978D-3F9DBEE55723}" type="pres">
      <dgm:prSet presAssocID="{F892F72C-2998-4D8F-80AC-100039F45C36}" presName="iconSpace" presStyleCnt="0"/>
      <dgm:spPr/>
    </dgm:pt>
    <dgm:pt modelId="{3F66489F-A494-453B-BED3-B3C967575AEA}" type="pres">
      <dgm:prSet presAssocID="{F892F72C-2998-4D8F-80AC-100039F45C36}" presName="parTx" presStyleLbl="revTx" presStyleIdx="2" presStyleCnt="6">
        <dgm:presLayoutVars>
          <dgm:chMax val="0"/>
          <dgm:chPref val="0"/>
        </dgm:presLayoutVars>
      </dgm:prSet>
      <dgm:spPr/>
    </dgm:pt>
    <dgm:pt modelId="{68F17603-8249-4A67-A3CF-C5EE33F05D9F}" type="pres">
      <dgm:prSet presAssocID="{F892F72C-2998-4D8F-80AC-100039F45C36}" presName="txSpace" presStyleCnt="0"/>
      <dgm:spPr/>
    </dgm:pt>
    <dgm:pt modelId="{42E76CA5-A1FD-41CF-8452-E157117318EA}" type="pres">
      <dgm:prSet presAssocID="{F892F72C-2998-4D8F-80AC-100039F45C36}" presName="desTx" presStyleLbl="revTx" presStyleIdx="3" presStyleCnt="6">
        <dgm:presLayoutVars/>
      </dgm:prSet>
      <dgm:spPr/>
    </dgm:pt>
    <dgm:pt modelId="{B08F9194-E872-4A8D-9AB8-BBD5FF0ACC95}" type="pres">
      <dgm:prSet presAssocID="{6A533269-8C54-4826-9B3F-5D80D497104D}" presName="sibTrans" presStyleCnt="0"/>
      <dgm:spPr/>
    </dgm:pt>
    <dgm:pt modelId="{6059A1CB-539B-4308-9AEE-A94B26363138}" type="pres">
      <dgm:prSet presAssocID="{59B2C22C-95FD-4FE0-916C-842C51FB3288}" presName="compNode" presStyleCnt="0"/>
      <dgm:spPr/>
    </dgm:pt>
    <dgm:pt modelId="{EE4B8732-073F-4B24-96AA-D23EF79B0717}" type="pres">
      <dgm:prSet presAssocID="{59B2C22C-95FD-4FE0-916C-842C51FB32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5310CD2-BD0C-4477-A95F-D949580B7367}" type="pres">
      <dgm:prSet presAssocID="{59B2C22C-95FD-4FE0-916C-842C51FB3288}" presName="iconSpace" presStyleCnt="0"/>
      <dgm:spPr/>
    </dgm:pt>
    <dgm:pt modelId="{5CF95E6E-3A5F-48BD-91AE-D35EF985B318}" type="pres">
      <dgm:prSet presAssocID="{59B2C22C-95FD-4FE0-916C-842C51FB3288}" presName="parTx" presStyleLbl="revTx" presStyleIdx="4" presStyleCnt="6">
        <dgm:presLayoutVars>
          <dgm:chMax val="0"/>
          <dgm:chPref val="0"/>
        </dgm:presLayoutVars>
      </dgm:prSet>
      <dgm:spPr/>
    </dgm:pt>
    <dgm:pt modelId="{700290B6-6E61-4B3C-A980-F20D7800D4CC}" type="pres">
      <dgm:prSet presAssocID="{59B2C22C-95FD-4FE0-916C-842C51FB3288}" presName="txSpace" presStyleCnt="0"/>
      <dgm:spPr/>
    </dgm:pt>
    <dgm:pt modelId="{E3938E95-7A4C-4AD5-B54D-CB0A94F45430}" type="pres">
      <dgm:prSet presAssocID="{59B2C22C-95FD-4FE0-916C-842C51FB3288}" presName="desTx" presStyleLbl="revTx" presStyleIdx="5" presStyleCnt="6">
        <dgm:presLayoutVars/>
      </dgm:prSet>
      <dgm:spPr/>
    </dgm:pt>
  </dgm:ptLst>
  <dgm:cxnLst>
    <dgm:cxn modelId="{7649C518-FED9-48C3-B333-FBBB9E6DC3A7}" srcId="{F892F72C-2998-4D8F-80AC-100039F45C36}" destId="{870D7809-76C5-479D-871A-CCA37314BE93}" srcOrd="1" destOrd="0" parTransId="{F66354E5-C797-4982-8458-F0F77F8C29FB}" sibTransId="{B4B83D11-EBBA-4F69-BB93-60E917496777}"/>
    <dgm:cxn modelId="{42922929-C94E-449D-B84C-B4A0734F4E46}" type="presOf" srcId="{EA1D4D66-B905-4083-B8CA-F416AA1C4AEF}" destId="{E118157C-C672-46E7-9873-9345A2F77D09}" srcOrd="0" destOrd="0" presId="urn:microsoft.com/office/officeart/2018/5/layout/CenteredIconLabelDescriptionList"/>
    <dgm:cxn modelId="{967BB938-E8FF-46AE-BE0A-4955BBB09496}" type="presOf" srcId="{6C7B405A-52B4-49AC-8BEA-309548699893}" destId="{0816C400-52E8-49D2-A534-EBED43853A53}" srcOrd="0" destOrd="0" presId="urn:microsoft.com/office/officeart/2018/5/layout/CenteredIconLabelDescriptionList"/>
    <dgm:cxn modelId="{C91F643C-B07D-4718-9F0F-B4F2F372846E}" type="presOf" srcId="{C3140588-BA67-4D97-9010-37E104BED409}" destId="{E3938E95-7A4C-4AD5-B54D-CB0A94F45430}" srcOrd="0" destOrd="0" presId="urn:microsoft.com/office/officeart/2018/5/layout/CenteredIconLabelDescriptionList"/>
    <dgm:cxn modelId="{45A0325C-329D-402C-956E-CD38F2A82F59}" type="presOf" srcId="{8E148D2F-16E2-419F-9954-8C650B2AF57B}" destId="{511B86DC-C42A-4CAE-838D-92DEB6D9B57F}" srcOrd="0" destOrd="1" presId="urn:microsoft.com/office/officeart/2018/5/layout/CenteredIconLabelDescriptionList"/>
    <dgm:cxn modelId="{582C9963-1652-4BF8-ACCF-4D1BF1937676}" srcId="{59B2C22C-95FD-4FE0-916C-842C51FB3288}" destId="{C3140588-BA67-4D97-9010-37E104BED409}" srcOrd="0" destOrd="0" parTransId="{4D679B69-55FE-4348-89D1-B8FB338F61D2}" sibTransId="{C1A8A161-B6C7-4B8A-BB24-E630C8B683F2}"/>
    <dgm:cxn modelId="{BDC48D67-CCA8-4198-9CE9-32964CC5E09F}" type="presOf" srcId="{F892F72C-2998-4D8F-80AC-100039F45C36}" destId="{3F66489F-A494-453B-BED3-B3C967575AEA}" srcOrd="0" destOrd="0" presId="urn:microsoft.com/office/officeart/2018/5/layout/CenteredIconLabelDescriptionList"/>
    <dgm:cxn modelId="{E94E8769-04E2-4D8A-BCED-3EC7FF228970}" srcId="{F892F72C-2998-4D8F-80AC-100039F45C36}" destId="{C7A6C1B9-3DEA-4B5A-8631-BA4B6024543D}" srcOrd="0" destOrd="0" parTransId="{7A147E06-7640-4496-A94C-99362C798234}" sibTransId="{BDACDADC-1299-4D15-B8B6-7F5F5AC8CF43}"/>
    <dgm:cxn modelId="{06239C54-53E2-4111-A4FD-C2FF74D93CDE}" type="presOf" srcId="{5835AAFC-A89D-4758-B5AB-99CA71B02CC5}" destId="{42E76CA5-A1FD-41CF-8452-E157117318EA}" srcOrd="0" destOrd="3" presId="urn:microsoft.com/office/officeart/2018/5/layout/CenteredIconLabelDescriptionList"/>
    <dgm:cxn modelId="{8CC6688C-FA21-4A97-8896-A1120FBA07EB}" type="presOf" srcId="{870D7809-76C5-479D-871A-CCA37314BE93}" destId="{42E76CA5-A1FD-41CF-8452-E157117318EA}" srcOrd="0" destOrd="1" presId="urn:microsoft.com/office/officeart/2018/5/layout/CenteredIconLabelDescriptionList"/>
    <dgm:cxn modelId="{29E73596-A6FC-4046-8403-70373643815C}" type="presOf" srcId="{5E67E852-95BF-42B5-9834-7C35AF883E36}" destId="{42E76CA5-A1FD-41CF-8452-E157117318EA}" srcOrd="0" destOrd="2" presId="urn:microsoft.com/office/officeart/2018/5/layout/CenteredIconLabelDescriptionList"/>
    <dgm:cxn modelId="{04AD2C9F-6BAA-4CBF-B0E8-1B81C23F51CE}" type="presOf" srcId="{59B2C22C-95FD-4FE0-916C-842C51FB3288}" destId="{5CF95E6E-3A5F-48BD-91AE-D35EF985B318}" srcOrd="0" destOrd="0" presId="urn:microsoft.com/office/officeart/2018/5/layout/CenteredIconLabelDescriptionList"/>
    <dgm:cxn modelId="{000B96A9-1725-4E0C-9F4C-403621D78451}" srcId="{EA1D4D66-B905-4083-B8CA-F416AA1C4AEF}" destId="{6C7B405A-52B4-49AC-8BEA-309548699893}" srcOrd="0" destOrd="0" parTransId="{097757AE-DDDF-41C0-BBE7-28EDCF52F6C7}" sibTransId="{9649CB6B-35B8-4A98-AD4A-13E8B5EE8A07}"/>
    <dgm:cxn modelId="{87D706B0-0785-4120-9A08-085F9573FFE5}" type="presOf" srcId="{A9E87912-69A1-4397-AD1B-216262EC3096}" destId="{511B86DC-C42A-4CAE-838D-92DEB6D9B57F}" srcOrd="0" destOrd="0" presId="urn:microsoft.com/office/officeart/2018/5/layout/CenteredIconLabelDescriptionList"/>
    <dgm:cxn modelId="{BE8DAFB9-381C-4975-A46C-EA2A493AE6CC}" srcId="{6C7B405A-52B4-49AC-8BEA-309548699893}" destId="{A9E87912-69A1-4397-AD1B-216262EC3096}" srcOrd="0" destOrd="0" parTransId="{5969CB1C-362E-4E42-AB12-024F3284FA07}" sibTransId="{13FB35BD-0F01-4E81-808A-4693F133920E}"/>
    <dgm:cxn modelId="{D83D7FD1-3943-446E-A76D-5E6CCBCB7DFE}" srcId="{870D7809-76C5-479D-871A-CCA37314BE93}" destId="{5835AAFC-A89D-4758-B5AB-99CA71B02CC5}" srcOrd="1" destOrd="0" parTransId="{8F05FF70-21EC-45EF-B0DC-5B91ACFE3927}" sibTransId="{91919179-E069-4402-8EF8-A640CC2492FF}"/>
    <dgm:cxn modelId="{052F72D2-60F1-4F2D-9385-6DDD8F6DDA03}" srcId="{870D7809-76C5-479D-871A-CCA37314BE93}" destId="{5E67E852-95BF-42B5-9834-7C35AF883E36}" srcOrd="0" destOrd="0" parTransId="{44A8D2B3-1551-41F7-8925-170DEACFE91E}" sibTransId="{8D183232-6532-4788-AD67-5573C686AE1A}"/>
    <dgm:cxn modelId="{9F6ABCD2-0473-4403-B066-3A7A2BAD2C9B}" type="presOf" srcId="{C7A6C1B9-3DEA-4B5A-8631-BA4B6024543D}" destId="{42E76CA5-A1FD-41CF-8452-E157117318EA}" srcOrd="0" destOrd="0" presId="urn:microsoft.com/office/officeart/2018/5/layout/CenteredIconLabelDescriptionList"/>
    <dgm:cxn modelId="{AEE03AE4-519D-4D22-B656-F6F723A5DBA6}" srcId="{EA1D4D66-B905-4083-B8CA-F416AA1C4AEF}" destId="{59B2C22C-95FD-4FE0-916C-842C51FB3288}" srcOrd="2" destOrd="0" parTransId="{2EE536F1-9D28-45D7-BBD6-4D6A9816AC84}" sibTransId="{DAB75B0F-9F32-4CE1-ACB7-4F25B15AF323}"/>
    <dgm:cxn modelId="{78E3A2E5-A9A2-45E6-B380-FFC8AEBDC125}" srcId="{6C7B405A-52B4-49AC-8BEA-309548699893}" destId="{8E148D2F-16E2-419F-9954-8C650B2AF57B}" srcOrd="1" destOrd="0" parTransId="{CBAEFE3F-3F0A-4D75-8B79-995F9A1FD1EB}" sibTransId="{0A1581CD-A611-4A09-B1D6-57EB79202C01}"/>
    <dgm:cxn modelId="{E2E3E2EE-3904-43DF-8464-8FB152DB3A2C}" srcId="{EA1D4D66-B905-4083-B8CA-F416AA1C4AEF}" destId="{F892F72C-2998-4D8F-80AC-100039F45C36}" srcOrd="1" destOrd="0" parTransId="{F80DEE3F-63FC-487F-8405-8CA03F87158E}" sibTransId="{6A533269-8C54-4826-9B3F-5D80D497104D}"/>
    <dgm:cxn modelId="{178FFF07-5C7A-4058-9316-BCEE75477AD5}" type="presParOf" srcId="{E118157C-C672-46E7-9873-9345A2F77D09}" destId="{954B4DED-22D9-4029-B42F-0F58E66320BB}" srcOrd="0" destOrd="0" presId="urn:microsoft.com/office/officeart/2018/5/layout/CenteredIconLabelDescriptionList"/>
    <dgm:cxn modelId="{B7422F47-0892-4970-B22B-C9E658611685}" type="presParOf" srcId="{954B4DED-22D9-4029-B42F-0F58E66320BB}" destId="{BA36CF13-F0F3-414E-96BE-015A2186FEE0}" srcOrd="0" destOrd="0" presId="urn:microsoft.com/office/officeart/2018/5/layout/CenteredIconLabelDescriptionList"/>
    <dgm:cxn modelId="{33C1D954-7898-403A-82FE-BEF0B2C0CEA4}" type="presParOf" srcId="{954B4DED-22D9-4029-B42F-0F58E66320BB}" destId="{940F531B-5873-49A8-B01A-59A152DC0FE3}" srcOrd="1" destOrd="0" presId="urn:microsoft.com/office/officeart/2018/5/layout/CenteredIconLabelDescriptionList"/>
    <dgm:cxn modelId="{100B2DE3-2BFB-49BD-AF89-80455C7745E3}" type="presParOf" srcId="{954B4DED-22D9-4029-B42F-0F58E66320BB}" destId="{0816C400-52E8-49D2-A534-EBED43853A53}" srcOrd="2" destOrd="0" presId="urn:microsoft.com/office/officeart/2018/5/layout/CenteredIconLabelDescriptionList"/>
    <dgm:cxn modelId="{EE29E648-2FAD-46CA-8558-25506ED74304}" type="presParOf" srcId="{954B4DED-22D9-4029-B42F-0F58E66320BB}" destId="{5844DE11-8CC8-4A03-904A-E6CC30A55B19}" srcOrd="3" destOrd="0" presId="urn:microsoft.com/office/officeart/2018/5/layout/CenteredIconLabelDescriptionList"/>
    <dgm:cxn modelId="{9CF6480F-F8F3-4837-AF11-F51927AF622C}" type="presParOf" srcId="{954B4DED-22D9-4029-B42F-0F58E66320BB}" destId="{511B86DC-C42A-4CAE-838D-92DEB6D9B57F}" srcOrd="4" destOrd="0" presId="urn:microsoft.com/office/officeart/2018/5/layout/CenteredIconLabelDescriptionList"/>
    <dgm:cxn modelId="{26BE64D5-B820-4907-AF5F-F4B081BFE38F}" type="presParOf" srcId="{E118157C-C672-46E7-9873-9345A2F77D09}" destId="{3711083B-F8D7-4710-B490-49949EC3F1E2}" srcOrd="1" destOrd="0" presId="urn:microsoft.com/office/officeart/2018/5/layout/CenteredIconLabelDescriptionList"/>
    <dgm:cxn modelId="{81BA2174-6A13-4DFD-972E-67DFB029B489}" type="presParOf" srcId="{E118157C-C672-46E7-9873-9345A2F77D09}" destId="{5CBCB72B-6295-41F5-8885-554B4CD8F238}" srcOrd="2" destOrd="0" presId="urn:microsoft.com/office/officeart/2018/5/layout/CenteredIconLabelDescriptionList"/>
    <dgm:cxn modelId="{0FCE73C4-6685-4703-86F7-FAD7C529674F}" type="presParOf" srcId="{5CBCB72B-6295-41F5-8885-554B4CD8F238}" destId="{586861DB-7733-4F75-8D10-41FEF8D437A4}" srcOrd="0" destOrd="0" presId="urn:microsoft.com/office/officeart/2018/5/layout/CenteredIconLabelDescriptionList"/>
    <dgm:cxn modelId="{B1A0A319-9060-42C7-88E0-C3DFC2EA3D4E}" type="presParOf" srcId="{5CBCB72B-6295-41F5-8885-554B4CD8F238}" destId="{9AADDCDD-58B6-46C4-978D-3F9DBEE55723}" srcOrd="1" destOrd="0" presId="urn:microsoft.com/office/officeart/2018/5/layout/CenteredIconLabelDescriptionList"/>
    <dgm:cxn modelId="{8F0144BB-672E-472E-81A4-2A23214EE030}" type="presParOf" srcId="{5CBCB72B-6295-41F5-8885-554B4CD8F238}" destId="{3F66489F-A494-453B-BED3-B3C967575AEA}" srcOrd="2" destOrd="0" presId="urn:microsoft.com/office/officeart/2018/5/layout/CenteredIconLabelDescriptionList"/>
    <dgm:cxn modelId="{4E49AB37-1988-4982-BA4A-72FEBE962605}" type="presParOf" srcId="{5CBCB72B-6295-41F5-8885-554B4CD8F238}" destId="{68F17603-8249-4A67-A3CF-C5EE33F05D9F}" srcOrd="3" destOrd="0" presId="urn:microsoft.com/office/officeart/2018/5/layout/CenteredIconLabelDescriptionList"/>
    <dgm:cxn modelId="{B9B4BA82-654C-4F9C-ABAD-1054760AC0A8}" type="presParOf" srcId="{5CBCB72B-6295-41F5-8885-554B4CD8F238}" destId="{42E76CA5-A1FD-41CF-8452-E157117318EA}" srcOrd="4" destOrd="0" presId="urn:microsoft.com/office/officeart/2018/5/layout/CenteredIconLabelDescriptionList"/>
    <dgm:cxn modelId="{4B628844-350C-4533-949D-83885617BAB7}" type="presParOf" srcId="{E118157C-C672-46E7-9873-9345A2F77D09}" destId="{B08F9194-E872-4A8D-9AB8-BBD5FF0ACC95}" srcOrd="3" destOrd="0" presId="urn:microsoft.com/office/officeart/2018/5/layout/CenteredIconLabelDescriptionList"/>
    <dgm:cxn modelId="{4FDF81E8-9B6B-4DD7-95ED-B8E4641C6EC3}" type="presParOf" srcId="{E118157C-C672-46E7-9873-9345A2F77D09}" destId="{6059A1CB-539B-4308-9AEE-A94B26363138}" srcOrd="4" destOrd="0" presId="urn:microsoft.com/office/officeart/2018/5/layout/CenteredIconLabelDescriptionList"/>
    <dgm:cxn modelId="{C36A07D7-F926-407C-9027-9E0395C5A33C}" type="presParOf" srcId="{6059A1CB-539B-4308-9AEE-A94B26363138}" destId="{EE4B8732-073F-4B24-96AA-D23EF79B0717}" srcOrd="0" destOrd="0" presId="urn:microsoft.com/office/officeart/2018/5/layout/CenteredIconLabelDescriptionList"/>
    <dgm:cxn modelId="{324D0036-2F6D-4CE4-89EB-3733EF513FAF}" type="presParOf" srcId="{6059A1CB-539B-4308-9AEE-A94B26363138}" destId="{95310CD2-BD0C-4477-A95F-D949580B7367}" srcOrd="1" destOrd="0" presId="urn:microsoft.com/office/officeart/2018/5/layout/CenteredIconLabelDescriptionList"/>
    <dgm:cxn modelId="{36C7D943-CCC0-4DC1-A536-9F1CF5758302}" type="presParOf" srcId="{6059A1CB-539B-4308-9AEE-A94B26363138}" destId="{5CF95E6E-3A5F-48BD-91AE-D35EF985B318}" srcOrd="2" destOrd="0" presId="urn:microsoft.com/office/officeart/2018/5/layout/CenteredIconLabelDescriptionList"/>
    <dgm:cxn modelId="{A9434FDA-3E2E-430C-A510-1D654E49A1D0}" type="presParOf" srcId="{6059A1CB-539B-4308-9AEE-A94B26363138}" destId="{700290B6-6E61-4B3C-A980-F20D7800D4CC}" srcOrd="3" destOrd="0" presId="urn:microsoft.com/office/officeart/2018/5/layout/CenteredIconLabelDescriptionList"/>
    <dgm:cxn modelId="{08596615-FBE7-4140-8A0C-28F59878D082}" type="presParOf" srcId="{6059A1CB-539B-4308-9AEE-A94B26363138}" destId="{E3938E95-7A4C-4AD5-B54D-CB0A94F454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25441-4EBC-46F9-90C6-862F0F30AE0E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14EA-BE81-41E0-B111-4372E4C4674C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2C8C8-5791-4788-B063-F32C48B13A18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Prohibiciones</a:t>
          </a:r>
          <a:r>
            <a:rPr lang="en-US" sz="2200" kern="1200" dirty="0"/>
            <a:t> a la </a:t>
          </a:r>
          <a:r>
            <a:rPr lang="en-US" sz="2200" kern="1200" dirty="0" err="1"/>
            <a:t>generación</a:t>
          </a:r>
          <a:r>
            <a:rPr lang="en-US" sz="2200" kern="1200" dirty="0"/>
            <a:t> de </a:t>
          </a:r>
          <a:r>
            <a:rPr lang="en-US" sz="2200" kern="1200" dirty="0" err="1"/>
            <a:t>materiales</a:t>
          </a:r>
          <a:r>
            <a:rPr lang="en-US" sz="2200" kern="1200" dirty="0"/>
            <a:t> </a:t>
          </a:r>
          <a:r>
            <a:rPr lang="en-US" sz="2200" kern="1200" dirty="0" err="1"/>
            <a:t>protegen</a:t>
          </a:r>
          <a:r>
            <a:rPr lang="en-US" sz="2200" kern="1200" dirty="0"/>
            <a:t> </a:t>
          </a:r>
          <a:r>
            <a:rPr lang="en-US" sz="2200" kern="1200" dirty="0" err="1"/>
            <a:t>el</a:t>
          </a:r>
          <a:r>
            <a:rPr lang="en-US" sz="2200" kern="1200" dirty="0"/>
            <a:t> </a:t>
          </a:r>
          <a:r>
            <a:rPr lang="en-US" sz="2200" kern="1200" dirty="0" err="1"/>
            <a:t>medioambiente</a:t>
          </a:r>
          <a:r>
            <a:rPr lang="en-US" sz="2200" kern="1200" dirty="0"/>
            <a:t> a la vez que </a:t>
          </a:r>
          <a:r>
            <a:rPr lang="en-US" sz="2200" kern="1200" dirty="0" err="1"/>
            <a:t>crean</a:t>
          </a:r>
          <a:r>
            <a:rPr lang="en-US" sz="2200" kern="1200" dirty="0"/>
            <a:t> </a:t>
          </a:r>
          <a:r>
            <a:rPr lang="en-US" sz="2200" kern="1200" dirty="0" err="1"/>
            <a:t>oportunidades</a:t>
          </a:r>
          <a:r>
            <a:rPr lang="en-US" sz="2200" kern="1200" dirty="0"/>
            <a:t> para </a:t>
          </a:r>
          <a:r>
            <a:rPr lang="en-US" sz="2200" kern="1200" dirty="0" err="1"/>
            <a:t>productos</a:t>
          </a:r>
          <a:r>
            <a:rPr lang="en-US" sz="2200" kern="1200" dirty="0"/>
            <a:t> y </a:t>
          </a:r>
          <a:r>
            <a:rPr lang="en-US" sz="2200" kern="1200" dirty="0" err="1"/>
            <a:t>servicios</a:t>
          </a:r>
          <a:r>
            <a:rPr lang="en-US" sz="2200" kern="1200" dirty="0"/>
            <a:t> </a:t>
          </a:r>
          <a:r>
            <a:rPr lang="en-US" sz="2200" kern="1200" dirty="0" err="1"/>
            <a:t>sostenibles</a:t>
          </a:r>
          <a:r>
            <a:rPr lang="en-US" sz="2200" kern="1200" dirty="0"/>
            <a:t>.</a:t>
          </a:r>
        </a:p>
      </dsp:txBody>
      <dsp:txXfrm>
        <a:off x="1507738" y="707092"/>
        <a:ext cx="9007861" cy="1305401"/>
      </dsp:txXfrm>
    </dsp:sp>
    <dsp:sp modelId="{E39E093B-62F9-4868-ABC1-399AD2E942E4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BA79-8DE6-457A-AB6A-0BB779412B54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5FEEF-61E8-4F40-AAD2-A8BB6109A2A3}">
      <dsp:nvSpPr>
        <dsp:cNvPr id="0" name=""/>
        <dsp:cNvSpPr/>
      </dsp:nvSpPr>
      <dsp:spPr>
        <a:xfrm>
          <a:off x="1507738" y="2338844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Las prohibiciones a plásticos de 1 solo uso están forzando una demanda global mayor en:</a:t>
          </a:r>
        </a:p>
      </dsp:txBody>
      <dsp:txXfrm>
        <a:off x="1507738" y="2338844"/>
        <a:ext cx="4732020" cy="1305401"/>
      </dsp:txXfrm>
    </dsp:sp>
    <dsp:sp modelId="{ED48761A-2D7B-4A65-95ED-69A8AD8E9B54}">
      <dsp:nvSpPr>
        <dsp:cNvPr id="0" name=""/>
        <dsp:cNvSpPr/>
      </dsp:nvSpPr>
      <dsp:spPr>
        <a:xfrm>
          <a:off x="6239758" y="2338844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</a:t>
          </a:r>
          <a:r>
            <a:rPr lang="en-US" sz="1700" kern="1200" dirty="0" err="1"/>
            <a:t>Productos</a:t>
          </a:r>
          <a:r>
            <a:rPr lang="en-US" sz="1700" kern="1200" dirty="0"/>
            <a:t> </a:t>
          </a:r>
          <a:r>
            <a:rPr lang="en-US" sz="1700" kern="1200" dirty="0" err="1"/>
            <a:t>compostables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</a:t>
          </a:r>
          <a:r>
            <a:rPr lang="en-US" sz="1700" kern="1200" dirty="0" err="1"/>
            <a:t>Productos</a:t>
          </a:r>
          <a:r>
            <a:rPr lang="en-US" sz="1700" kern="1200" dirty="0"/>
            <a:t> reusables (</a:t>
          </a:r>
          <a:r>
            <a:rPr lang="en-US" sz="1700" kern="1200" dirty="0" err="1"/>
            <a:t>botellas</a:t>
          </a:r>
          <a:r>
            <a:rPr lang="en-US" sz="1700" kern="1200" dirty="0"/>
            <a:t>, </a:t>
          </a:r>
          <a:r>
            <a:rPr lang="en-US" sz="1700" kern="1200" dirty="0" err="1"/>
            <a:t>bolsas</a:t>
          </a:r>
          <a:r>
            <a:rPr lang="en-US" sz="1700" kern="1200" dirty="0"/>
            <a:t>, </a:t>
          </a:r>
          <a:r>
            <a:rPr lang="en-US" sz="1700" kern="1200" dirty="0" err="1"/>
            <a:t>cubiertos</a:t>
          </a:r>
          <a:r>
            <a:rPr lang="en-US" sz="1700" kern="1200" dirty="0"/>
            <a:t>)</a:t>
          </a:r>
        </a:p>
      </dsp:txBody>
      <dsp:txXfrm>
        <a:off x="6239758" y="2338844"/>
        <a:ext cx="427584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D669D-CE13-4931-89C8-A606155D5855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82CD3-8F3B-4704-A39F-DB44535A77A4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84E0C-F260-4A6F-B0C1-E94A0921107C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Para el 2019, el mercado de plásticos compostables se valoraba en $991.2 millones.</a:t>
          </a:r>
        </a:p>
      </dsp:txBody>
      <dsp:txXfrm>
        <a:off x="1834517" y="469890"/>
        <a:ext cx="3148942" cy="1335915"/>
      </dsp:txXfrm>
    </dsp:sp>
    <dsp:sp modelId="{E2B852B5-1342-4FC7-8C71-0C724FAC0B9E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D0163-ED2B-4EEB-AA56-3CB45049FE6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CCC21-BE97-4F04-BC20-1BFC84055AA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 estima que crecerá a un CAGR de 15.4% anualmente y alcanzará los $3.1 mil millones para el 2026.</a:t>
          </a:r>
        </a:p>
      </dsp:txBody>
      <dsp:txXfrm>
        <a:off x="7154322" y="469890"/>
        <a:ext cx="3148942" cy="1335915"/>
      </dsp:txXfrm>
    </dsp:sp>
    <dsp:sp modelId="{B74E9E32-731B-40FD-A4C7-17C70F5BD449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77079-4C49-43D0-B367-E73164874A09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09497-9CB2-4932-8B0D-F429FAC3ECC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Incentivar esta manufactura creará oportunidades de desarrollo económico.</a:t>
          </a:r>
        </a:p>
      </dsp:txBody>
      <dsp:txXfrm>
        <a:off x="1834517" y="2545532"/>
        <a:ext cx="3148942" cy="1335915"/>
      </dsp:txXfrm>
    </dsp:sp>
    <dsp:sp modelId="{8950B767-2CB7-435B-9FF8-AB4ECBA27B14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E9C51-485A-40A0-8330-F6FFDD533BCD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18EBB-2DA7-492B-84F8-6F804B1B0539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Oportunidad: desarrollo de empresas locales que manufacturen utensilios compostables a base de fibra. </a:t>
          </a:r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1F2BA-5162-4536-8FB3-42829FC203E6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“bajo </a:t>
          </a:r>
          <a:r>
            <a:rPr lang="en-US" sz="3100" kern="1200" dirty="0" err="1"/>
            <a:t>rendimiento</a:t>
          </a:r>
          <a:r>
            <a:rPr lang="en-US" sz="3100" kern="1200" dirty="0"/>
            <a:t>, </a:t>
          </a:r>
          <a:r>
            <a:rPr lang="en-US" sz="3100" kern="1200" dirty="0" err="1"/>
            <a:t>alta</a:t>
          </a:r>
          <a:r>
            <a:rPr lang="en-US" sz="3100" kern="1200" dirty="0"/>
            <a:t> </a:t>
          </a:r>
          <a:r>
            <a:rPr lang="en-US" sz="3100" kern="1200" dirty="0" err="1"/>
            <a:t>contaminación</a:t>
          </a:r>
          <a:r>
            <a:rPr lang="en-US" sz="3100" kern="1200" dirty="0"/>
            <a:t>”. </a:t>
          </a:r>
        </a:p>
      </dsp:txBody>
      <dsp:txXfrm rot="-5400000">
        <a:off x="3785616" y="197117"/>
        <a:ext cx="6675221" cy="1012303"/>
      </dsp:txXfrm>
    </dsp:sp>
    <dsp:sp modelId="{D8746E6E-F424-47B8-9DFB-75BC017D2BEE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Plásticos</a:t>
          </a:r>
          <a:r>
            <a:rPr lang="en-US" sz="3900" kern="1200" dirty="0"/>
            <a:t> de un solo uso</a:t>
          </a:r>
        </a:p>
      </dsp:txBody>
      <dsp:txXfrm>
        <a:off x="68454" y="70578"/>
        <a:ext cx="3648708" cy="1265378"/>
      </dsp:txXfrm>
    </dsp:sp>
    <dsp:sp modelId="{F80665C3-0F14-4D19-8490-F3693A025991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“alto </a:t>
          </a:r>
          <a:r>
            <a:rPr lang="en-US" sz="3100" kern="1200" dirty="0" err="1"/>
            <a:t>rendimiento</a:t>
          </a:r>
          <a:r>
            <a:rPr lang="en-US" sz="3100" kern="1200" dirty="0"/>
            <a:t>, </a:t>
          </a:r>
          <a:r>
            <a:rPr lang="en-US" sz="3100" kern="1200" dirty="0" err="1"/>
            <a:t>baja</a:t>
          </a:r>
          <a:r>
            <a:rPr lang="en-US" sz="3100" kern="1200" dirty="0"/>
            <a:t> </a:t>
          </a:r>
          <a:r>
            <a:rPr lang="en-US" sz="3100" kern="1200" dirty="0" err="1"/>
            <a:t>contaminación</a:t>
          </a:r>
          <a:r>
            <a:rPr lang="en-US" sz="3100" kern="1200" dirty="0"/>
            <a:t>”</a:t>
          </a:r>
        </a:p>
      </dsp:txBody>
      <dsp:txXfrm rot="-5400000">
        <a:off x="3785616" y="1669517"/>
        <a:ext cx="6675221" cy="1012303"/>
      </dsp:txXfrm>
    </dsp:sp>
    <dsp:sp modelId="{13260FB1-AFFE-46DB-A340-BEBC3BB9C4B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Reusables</a:t>
          </a:r>
        </a:p>
      </dsp:txBody>
      <dsp:txXfrm>
        <a:off x="68454" y="1542979"/>
        <a:ext cx="3648708" cy="1265378"/>
      </dsp:txXfrm>
    </dsp:sp>
    <dsp:sp modelId="{BB29A26F-53E5-436C-AAA9-FD1A8DE52F08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“bajo </a:t>
          </a:r>
          <a:r>
            <a:rPr lang="en-US" sz="3100" kern="1200" dirty="0" err="1"/>
            <a:t>rendimiento</a:t>
          </a:r>
          <a:r>
            <a:rPr lang="en-US" sz="3100" kern="1200" dirty="0"/>
            <a:t>, </a:t>
          </a:r>
          <a:r>
            <a:rPr lang="en-US" sz="3100" kern="1200" dirty="0" err="1"/>
            <a:t>baja</a:t>
          </a:r>
          <a:r>
            <a:rPr lang="en-US" sz="3100" kern="1200" dirty="0"/>
            <a:t> </a:t>
          </a:r>
          <a:r>
            <a:rPr lang="en-US" sz="3100" kern="1200" dirty="0" err="1"/>
            <a:t>contaminación</a:t>
          </a:r>
          <a:r>
            <a:rPr lang="en-US" sz="3100" kern="1200" dirty="0"/>
            <a:t>”</a:t>
          </a:r>
        </a:p>
      </dsp:txBody>
      <dsp:txXfrm rot="-5400000">
        <a:off x="3785616" y="3141918"/>
        <a:ext cx="6675221" cy="1012303"/>
      </dsp:txXfrm>
    </dsp:sp>
    <dsp:sp modelId="{E32D55FD-E178-4F57-99D7-C6C8C199B8DB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Compostables</a:t>
          </a:r>
          <a:endParaRPr lang="en-US" sz="3900" kern="1200" dirty="0"/>
        </a:p>
      </dsp:txBody>
      <dsp:txXfrm>
        <a:off x="68454" y="3015380"/>
        <a:ext cx="364870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F94AC-7D48-44B9-80F9-2291B829442E}">
      <dsp:nvSpPr>
        <dsp:cNvPr id="0" name=""/>
        <dsp:cNvSpPr/>
      </dsp:nvSpPr>
      <dsp:spPr>
        <a:xfrm>
          <a:off x="0" y="0"/>
          <a:ext cx="10972800" cy="1175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CD2C4-FB93-4075-8FD9-D6F268687EE1}">
      <dsp:nvSpPr>
        <dsp:cNvPr id="0" name=""/>
        <dsp:cNvSpPr/>
      </dsp:nvSpPr>
      <dsp:spPr>
        <a:xfrm>
          <a:off x="355549" y="264960"/>
          <a:ext cx="646453" cy="646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413B1-4F41-4917-ABFA-C4A9F0A1F736}">
      <dsp:nvSpPr>
        <dsp:cNvPr id="0" name=""/>
        <dsp:cNvSpPr/>
      </dsp:nvSpPr>
      <dsp:spPr>
        <a:xfrm>
          <a:off x="1357552" y="502"/>
          <a:ext cx="9615247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 sustitución de plásticos de un solo uso con materiales compostables pudiera conllevar cambios en la compra de materiales.</a:t>
          </a:r>
        </a:p>
      </dsp:txBody>
      <dsp:txXfrm>
        <a:off x="1357552" y="502"/>
        <a:ext cx="9615247" cy="1175370"/>
      </dsp:txXfrm>
    </dsp:sp>
    <dsp:sp modelId="{B6C64400-B3B7-4E5E-8652-E65453056EA8}">
      <dsp:nvSpPr>
        <dsp:cNvPr id="0" name=""/>
        <dsp:cNvSpPr/>
      </dsp:nvSpPr>
      <dsp:spPr>
        <a:xfrm>
          <a:off x="0" y="1433807"/>
          <a:ext cx="10972800" cy="1175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03F77-F6F9-4BE0-B8A3-B509AA55429F}">
      <dsp:nvSpPr>
        <dsp:cNvPr id="0" name=""/>
        <dsp:cNvSpPr/>
      </dsp:nvSpPr>
      <dsp:spPr>
        <a:xfrm>
          <a:off x="355549" y="1734173"/>
          <a:ext cx="646453" cy="646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31B8E-F2CE-4C3E-B74A-5D0EB8C109E5}">
      <dsp:nvSpPr>
        <dsp:cNvPr id="0" name=""/>
        <dsp:cNvSpPr/>
      </dsp:nvSpPr>
      <dsp:spPr>
        <a:xfrm>
          <a:off x="1357552" y="1469714"/>
          <a:ext cx="9615247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Sustituirlos con reusables pudiera suponer una inversión inicial o un aumento en los costos fijos (salarios) de un negocio. </a:t>
          </a:r>
        </a:p>
      </dsp:txBody>
      <dsp:txXfrm>
        <a:off x="1357552" y="1469714"/>
        <a:ext cx="9615247" cy="1175370"/>
      </dsp:txXfrm>
    </dsp:sp>
    <dsp:sp modelId="{C771F852-3B53-4ECD-B2F7-E7319EE4C3D9}">
      <dsp:nvSpPr>
        <dsp:cNvPr id="0" name=""/>
        <dsp:cNvSpPr/>
      </dsp:nvSpPr>
      <dsp:spPr>
        <a:xfrm>
          <a:off x="0" y="2938927"/>
          <a:ext cx="10972800" cy="1175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C8EA2-5ED8-4047-96A8-3CD79D06BAEE}">
      <dsp:nvSpPr>
        <dsp:cNvPr id="0" name=""/>
        <dsp:cNvSpPr/>
      </dsp:nvSpPr>
      <dsp:spPr>
        <a:xfrm>
          <a:off x="355549" y="3203385"/>
          <a:ext cx="646453" cy="646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8657B-4A0D-44D4-B8C0-AE77C97BBE18}">
      <dsp:nvSpPr>
        <dsp:cNvPr id="0" name=""/>
        <dsp:cNvSpPr/>
      </dsp:nvSpPr>
      <dsp:spPr>
        <a:xfrm>
          <a:off x="1357552" y="2938927"/>
          <a:ext cx="4937760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Sin embargo, estos no deben ser los únicos criterios al analizar cambios en costos. Se debe contabilizar también (caso a caso):</a:t>
          </a:r>
        </a:p>
      </dsp:txBody>
      <dsp:txXfrm>
        <a:off x="1357552" y="2938927"/>
        <a:ext cx="4937760" cy="1175370"/>
      </dsp:txXfrm>
    </dsp:sp>
    <dsp:sp modelId="{00DAC1AC-443B-43D0-9413-713FC1EBF482}">
      <dsp:nvSpPr>
        <dsp:cNvPr id="0" name=""/>
        <dsp:cNvSpPr/>
      </dsp:nvSpPr>
      <dsp:spPr>
        <a:xfrm>
          <a:off x="6295312" y="2938927"/>
          <a:ext cx="4677487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Reducción de costos en servicios de recogido de residuos al integrar la separación de materiales orgánicos en la operación.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Reducción en compra de materiales para el manejo de residuos (bolsas).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Reducción de personal que maneje residuos sólidos.</a:t>
          </a:r>
        </a:p>
      </dsp:txBody>
      <dsp:txXfrm>
        <a:off x="6295312" y="2938927"/>
        <a:ext cx="4677487" cy="1175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6CF13-F0F3-414E-96BE-015A2186FEE0}">
      <dsp:nvSpPr>
        <dsp:cNvPr id="0" name=""/>
        <dsp:cNvSpPr/>
      </dsp:nvSpPr>
      <dsp:spPr>
        <a:xfrm>
          <a:off x="985818" y="252867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C400-52E8-49D2-A534-EBED43853A53}">
      <dsp:nvSpPr>
        <dsp:cNvPr id="0" name=""/>
        <dsp:cNvSpPr/>
      </dsp:nvSpPr>
      <dsp:spPr>
        <a:xfrm>
          <a:off x="5074" y="1440652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“Nivelar el campo” entre plásticos y productos sustitutos a través de:</a:t>
          </a:r>
        </a:p>
      </dsp:txBody>
      <dsp:txXfrm>
        <a:off x="5074" y="1440652"/>
        <a:ext cx="3017675" cy="452651"/>
      </dsp:txXfrm>
    </dsp:sp>
    <dsp:sp modelId="{511B86DC-C42A-4CAE-838D-92DEB6D9B57F}">
      <dsp:nvSpPr>
        <dsp:cNvPr id="0" name=""/>
        <dsp:cNvSpPr/>
      </dsp:nvSpPr>
      <dsp:spPr>
        <a:xfrm>
          <a:off x="5074" y="1954512"/>
          <a:ext cx="3017675" cy="135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 implementación de incentivos a la compra de compostables para microempresas y/o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Impuestos a la importación de plásticos</a:t>
          </a:r>
        </a:p>
      </dsp:txBody>
      <dsp:txXfrm>
        <a:off x="5074" y="1954512"/>
        <a:ext cx="3017675" cy="1358780"/>
      </dsp:txXfrm>
    </dsp:sp>
    <dsp:sp modelId="{586861DB-7733-4F75-8D10-41FEF8D437A4}">
      <dsp:nvSpPr>
        <dsp:cNvPr id="0" name=""/>
        <dsp:cNvSpPr/>
      </dsp:nvSpPr>
      <dsp:spPr>
        <a:xfrm>
          <a:off x="4531586" y="252867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6489F-A494-453B-BED3-B3C967575AEA}">
      <dsp:nvSpPr>
        <dsp:cNvPr id="0" name=""/>
        <dsp:cNvSpPr/>
      </dsp:nvSpPr>
      <dsp:spPr>
        <a:xfrm>
          <a:off x="3550842" y="1440652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ONGs</a:t>
          </a:r>
        </a:p>
      </dsp:txBody>
      <dsp:txXfrm>
        <a:off x="3550842" y="1440652"/>
        <a:ext cx="3017675" cy="452651"/>
      </dsp:txXfrm>
    </dsp:sp>
    <dsp:sp modelId="{42E76CA5-A1FD-41CF-8452-E157117318EA}">
      <dsp:nvSpPr>
        <dsp:cNvPr id="0" name=""/>
        <dsp:cNvSpPr/>
      </dsp:nvSpPr>
      <dsp:spPr>
        <a:xfrm>
          <a:off x="3550842" y="1954512"/>
          <a:ext cx="3017675" cy="135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Contribuir (promoción y contacto) al desarrollo de consorcios de negocios pequeños para la compra colectiva a granel de materiales compostables.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Proyectos de educación ciudadana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En comunidades (presencial)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En redes sociales</a:t>
          </a:r>
        </a:p>
      </dsp:txBody>
      <dsp:txXfrm>
        <a:off x="3550842" y="1954512"/>
        <a:ext cx="3017675" cy="1358780"/>
      </dsp:txXfrm>
    </dsp:sp>
    <dsp:sp modelId="{EE4B8732-073F-4B24-96AA-D23EF79B0717}">
      <dsp:nvSpPr>
        <dsp:cNvPr id="0" name=""/>
        <dsp:cNvSpPr/>
      </dsp:nvSpPr>
      <dsp:spPr>
        <a:xfrm>
          <a:off x="8077355" y="252867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95E6E-3A5F-48BD-91AE-D35EF985B318}">
      <dsp:nvSpPr>
        <dsp:cNvPr id="0" name=""/>
        <dsp:cNvSpPr/>
      </dsp:nvSpPr>
      <dsp:spPr>
        <a:xfrm>
          <a:off x="7096610" y="1440652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Fiscalización:</a:t>
          </a:r>
        </a:p>
      </dsp:txBody>
      <dsp:txXfrm>
        <a:off x="7096610" y="1440652"/>
        <a:ext cx="3017675" cy="452651"/>
      </dsp:txXfrm>
    </dsp:sp>
    <dsp:sp modelId="{E3938E95-7A4C-4AD5-B54D-CB0A94F45430}">
      <dsp:nvSpPr>
        <dsp:cNvPr id="0" name=""/>
        <dsp:cNvSpPr/>
      </dsp:nvSpPr>
      <dsp:spPr>
        <a:xfrm>
          <a:off x="7096610" y="1954512"/>
          <a:ext cx="3017675" cy="135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Integrar a la ciudadanía en la fiscalización mediante una aplicación móvil donde se publiquen negocios en incumplimiento. </a:t>
          </a:r>
        </a:p>
      </dsp:txBody>
      <dsp:txXfrm>
        <a:off x="7096610" y="1954512"/>
        <a:ext cx="3017675" cy="1358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088A-84C7-BBBF-507F-32128F0AA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70E75-9E4F-1427-2CB6-4ADD671A0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7DF88-BC4E-8204-F526-B71CCDDD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FCA70-23DA-E9BF-89D9-FA1A94E5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8DF9-362E-1F88-FEDF-AFF7AF46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2427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08B4-6327-134C-5C59-FBE6796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17834-5712-B176-4C34-FDA1DA733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8374-E2EA-BC93-A437-994FA701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6BE3B-E855-B747-6647-126249FD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9238-34E0-E9F3-942D-D704D33D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799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5466C-B78C-6B4D-7F0C-7090665BE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E1C0B-15DE-438A-36E6-3091733D7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EAA4-041F-2234-7A56-E6B8C789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3F2E8-EBF0-DCC4-58C6-D1B74734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C7DC-B58F-740E-F5B6-6615D90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526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EEE6-6F35-F813-466B-C447EB73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8A9F-8F3B-79C3-2CBC-05E524B9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72AF2-27B3-D194-F308-4626632B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E72F-3CA6-B695-4242-6AFFBB7F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5E5F5-492D-0D97-F9C1-487D6D82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903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902E-26D0-DE02-0EA5-17E4F632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6771-C2EF-72C5-8234-77A69087C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6A9B-5A86-94E5-22FE-26245EA0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6166-55B2-2EC5-C8FD-3DD2FDC1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0059F-4B91-00F2-10E1-ECE958D3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2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77E7-B983-4612-63CF-29A959DF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B849-A45F-6501-33BE-F2F018B9C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0B398-E348-4D67-536E-FBAABC56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B3479-71A2-3175-9324-22298CE9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E291B-3F68-76F1-E03D-AD4BFDEB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2E730-EC67-D775-64C1-294A10CE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192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9FAB-FF7F-166C-55A8-A086644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A64E0-BEE2-34FB-84E7-2F4CE04C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1C99D-54DC-E04D-1706-5E37EA55F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EAA64-72DB-72C2-4622-400AC9680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A4770-3676-43C7-404D-22090C914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F9FF4-DB49-62C7-19C2-B4AE706F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64496-BA5B-9499-BDD8-511C3BF2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F922E-46C4-C0E0-B349-0824E9A7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488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C859-5445-5CE5-0247-19C5586A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A30D8-E68A-2EB1-2066-501E558D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D6609-BF61-3A27-F568-C9AAF87E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37235-4E37-484A-22A3-C83F7487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3448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07D8A-6303-ABB5-A2AA-D6E53E57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7BC1D-A4AC-F23B-23A0-1C28395A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FA2B-7426-56D4-543D-AE37D0A8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9064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92BE-9C49-0107-F0F3-5C7B0ACA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4E6B-2862-2BC0-5A33-7215171F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2112D-F96C-5081-5DBA-5BE54BB77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B2A6C-5BCE-4CFC-ECED-5628DEA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B5F38-871E-E618-41E9-AF6CF444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DA27B-BE47-563B-8A3B-3CA79235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9866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7D59-6D19-F21F-B573-93E4E20D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CC089-9CBD-E10F-89A6-65A812432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B449C-A20F-816C-D4DE-7B477776A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8BC2A-4068-4158-4674-D543A1FF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F0A43-6807-33E7-B50E-4F0F75E6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911C6-CD23-BBCC-DB79-9B785A99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1800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3DB70-1728-88F1-ABAB-E4C219D7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D7634-8C4D-965E-0396-3781751F1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3FC12-4CD5-50C7-B2AB-639E4EA2C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44B8-8B2C-4D98-BE31-1FF5BDBF8BB5}" type="datetimeFigureOut">
              <a:rPr lang="es-PR" smtClean="0"/>
              <a:t>11/10/2022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5952C-A555-D7B6-8E70-6E2E605B1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5F014-514E-AD2C-42E3-BC2985251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E5CF-F38E-4E2C-AD8F-15EF5CDF40B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456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57DFA-9143-B6E6-C4A7-CF4FD3E0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613835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s-PR" sz="5400" dirty="0"/>
              <a:t>La economía circular y la Ley </a:t>
            </a:r>
            <a:r>
              <a:rPr lang="es-PR" sz="5400" dirty="0" err="1"/>
              <a:t>Núm</a:t>
            </a:r>
            <a:r>
              <a:rPr lang="es-PR" sz="5400" dirty="0"/>
              <a:t> 51</a:t>
            </a:r>
            <a:r>
              <a:rPr lang="en-US" sz="5400" dirty="0"/>
              <a:t>-2022</a:t>
            </a:r>
            <a:endParaRPr lang="es-PR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57B25-87B2-0F97-A9A9-0D554CF77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3490" y="4114451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s-PR" dirty="0"/>
              <a:t>Francisco V. Aquino-Serrano</a:t>
            </a:r>
          </a:p>
          <a:p>
            <a:pPr algn="l"/>
            <a:r>
              <a:rPr lang="es-PR" dirty="0"/>
              <a:t>Asesor de economía circular</a:t>
            </a:r>
          </a:p>
          <a:p>
            <a:pPr algn="l"/>
            <a:endParaRPr lang="es-PR" dirty="0"/>
          </a:p>
        </p:txBody>
      </p:sp>
      <p:pic>
        <p:nvPicPr>
          <p:cNvPr id="12" name="Picture 4" descr="Light bulb on green grass">
            <a:extLst>
              <a:ext uri="{FF2B5EF4-FFF2-40B4-BE49-F238E27FC236}">
                <a16:creationId xmlns:a16="http://schemas.microsoft.com/office/drawing/2014/main" id="{7614A79D-3C4F-5BB7-CCAB-453B9D13A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8" r="22064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90928D-32A3-CF5A-1048-E49BA08DC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 bwMode="auto">
          <a:xfrm>
            <a:off x="5354955" y="4051751"/>
            <a:ext cx="978535" cy="93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46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B3C41-9905-3245-5FAC-082BC4A9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Estrategias para la reducción</a:t>
            </a:r>
            <a:endParaRPr lang="es-PR" sz="40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9DB2D0-3EFC-490C-62F7-B49D4FB89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145259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85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DAEE0C77-3EB0-3080-45B1-C458E0905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 bwMode="auto">
          <a:xfrm>
            <a:off x="5175172" y="2381593"/>
            <a:ext cx="2180668" cy="209481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22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2D64-A982-CBCA-5986-6C355919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Economía</a:t>
            </a:r>
            <a:r>
              <a:rPr lang="en-US" dirty="0"/>
              <a:t> Circular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246B-4440-111D-E110-D68182904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dirty="0"/>
              <a:t>Es una alternativa a la economía lineal:</a:t>
            </a:r>
          </a:p>
          <a:p>
            <a:endParaRPr lang="es-PR" dirty="0"/>
          </a:p>
          <a:p>
            <a:endParaRPr lang="es-PR" dirty="0"/>
          </a:p>
          <a:p>
            <a:endParaRPr lang="es-PR" dirty="0"/>
          </a:p>
          <a:p>
            <a:r>
              <a:rPr lang="es-PR" dirty="0"/>
              <a:t>Se basa en los principios de diseñar para eliminar el desperdicio y la contaminación, manteniendo los productos y materiales en uso y regenerando los sistemas naturales.</a:t>
            </a:r>
          </a:p>
          <a:p>
            <a:endParaRPr lang="es-P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7F9FBC-1E37-F477-4CA5-6F464925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34" b="13217"/>
          <a:stretch/>
        </p:blipFill>
        <p:spPr>
          <a:xfrm>
            <a:off x="2167831" y="2392680"/>
            <a:ext cx="7206097" cy="1107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27E1D-4EE9-024E-B06B-493FC74ADB0F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6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8CA2-3EAD-92CB-6D6E-19BAFFDA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Economía</a:t>
            </a:r>
            <a:r>
              <a:rPr lang="en-US" dirty="0"/>
              <a:t> y </a:t>
            </a:r>
            <a:r>
              <a:rPr lang="en-US" dirty="0" err="1"/>
              <a:t>prohibicion</a:t>
            </a:r>
            <a:r>
              <a:rPr lang="en-US" dirty="0"/>
              <a:t> de </a:t>
            </a:r>
            <a:r>
              <a:rPr lang="en-US" dirty="0" err="1"/>
              <a:t>plásticos</a:t>
            </a:r>
            <a:endParaRPr lang="es-PR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7CDE20-4D6A-2D04-3B7B-EB625A0F3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925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C155B4-AB27-2B8B-1C8B-0C08450E254F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9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55EE-57EF-7EEA-1CEB-5D55E53F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Economía y prohibicion de plásticos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969E883-3223-2171-8FA4-E4D4AAD36D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90B0F9-3245-9962-E6E9-C7674DC47C4F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1629A-28CB-EC70-9A4B-EE42BD5A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Alternativas a plásticos de un solo uso</a:t>
            </a:r>
            <a:endParaRPr lang="es-PR" sz="52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3AF9F3-3AC4-0E4E-9CCF-71CB33C91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004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5F6D31-428F-364D-E0CF-5A6FD1D2103E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B8D1-C141-0427-9B79-A93F1589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err="1"/>
              <a:t>Alternativas</a:t>
            </a:r>
            <a:r>
              <a:rPr lang="en-US" sz="4100"/>
              <a:t> a </a:t>
            </a:r>
            <a:r>
              <a:rPr lang="en-US" sz="4100" err="1"/>
              <a:t>plásticos</a:t>
            </a:r>
            <a:r>
              <a:rPr lang="en-US" sz="4100"/>
              <a:t> de un solo uso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844F-ED0A-603D-82A3-4DC24C1C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en-US" sz="2000"/>
              <a:t>No todos los compostables son iguales. </a:t>
            </a:r>
          </a:p>
          <a:p>
            <a:pPr lvl="1"/>
            <a:r>
              <a:rPr lang="en-US" sz="2000"/>
              <a:t>Algunos “compostables” o “biodegradables” contienen teflón u otros pol</a:t>
            </a:r>
            <a:r>
              <a:rPr lang="es-PR" sz="2000"/>
              <a:t>ímeros que impiden que </a:t>
            </a:r>
            <a:r>
              <a:rPr lang="en-US" sz="2000"/>
              <a:t>se puedan compostar comercialmente. </a:t>
            </a:r>
          </a:p>
          <a:p>
            <a:pPr lvl="1"/>
            <a:r>
              <a:rPr lang="en-US" sz="2000"/>
              <a:t>Importante = Certificación de </a:t>
            </a:r>
            <a:r>
              <a:rPr lang="en-US" sz="2000" u="sng"/>
              <a:t>BPI</a:t>
            </a:r>
            <a:r>
              <a:rPr lang="en-US" sz="2000"/>
              <a:t> (Biodegradable Products Institute).</a:t>
            </a:r>
          </a:p>
          <a:p>
            <a:pPr lvl="1"/>
            <a:r>
              <a:rPr lang="en-US" sz="2000"/>
              <a:t>Productos certificados en Europa por </a:t>
            </a:r>
            <a:r>
              <a:rPr lang="en-US" sz="2000" u="sng"/>
              <a:t>OK compost INDUSTRIAL</a:t>
            </a:r>
            <a:r>
              <a:rPr lang="en-US" sz="2000"/>
              <a:t>. </a:t>
            </a:r>
          </a:p>
          <a:p>
            <a:pPr lvl="0"/>
            <a:r>
              <a:rPr lang="en-US" sz="2000"/>
              <a:t>Además, el uso de plásticos compostables tiene que estar acompañado de campañas educativas amplias de separación de compostables en comercios y hogares.</a:t>
            </a:r>
          </a:p>
          <a:p>
            <a:endParaRPr lang="en-US" sz="2000"/>
          </a:p>
        </p:txBody>
      </p:sp>
      <p:pic>
        <p:nvPicPr>
          <p:cNvPr id="5" name="Picture 4" descr="Fórmulas químicas escritas en papel">
            <a:extLst>
              <a:ext uri="{FF2B5EF4-FFF2-40B4-BE49-F238E27FC236}">
                <a16:creationId xmlns:a16="http://schemas.microsoft.com/office/drawing/2014/main" id="{9A2668A5-262E-E41F-DFDE-EF42E68F4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1" r="312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18F095-B901-5358-D46C-24AF0BAF6CB7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7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">
            <a:extLst>
              <a:ext uri="{FF2B5EF4-FFF2-40B4-BE49-F238E27FC236}">
                <a16:creationId xmlns:a16="http://schemas.microsoft.com/office/drawing/2014/main" id="{8233E7F5-ED42-0C7D-9029-925902CEE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" b="6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8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8F5C0-DBB7-C6F0-06D0-D1FD733B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Aumento de costos: perspectiva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C98EE-7567-CD77-89F3-2F1F18F41E8C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4D8013C-9C25-1033-363E-9BCF8AFD8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64995"/>
              </p:ext>
            </p:extLst>
          </p:nvPr>
        </p:nvGraphicFramePr>
        <p:xfrm>
          <a:off x="572493" y="2295122"/>
          <a:ext cx="1097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35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17110-5FAA-E8B5-329E-C7876D3F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Estrategias</a:t>
            </a:r>
            <a:r>
              <a:rPr lang="en-US" sz="3600" dirty="0">
                <a:solidFill>
                  <a:schemeClr val="tx2"/>
                </a:solidFill>
              </a:rPr>
              <a:t> para la </a:t>
            </a:r>
            <a:r>
              <a:rPr lang="en-US" sz="3600" dirty="0" err="1">
                <a:solidFill>
                  <a:schemeClr val="tx2"/>
                </a:solidFill>
              </a:rPr>
              <a:t>reducción</a:t>
            </a:r>
            <a:endParaRPr lang="es-PR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FE35-8F3B-A075-3867-F8B6938A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Comercios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Reusables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800" dirty="0" err="1">
                <a:solidFill>
                  <a:schemeClr val="tx2"/>
                </a:solidFill>
              </a:rPr>
              <a:t>Establecer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políticas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internas</a:t>
            </a:r>
            <a:r>
              <a:rPr lang="en-US" sz="1800" dirty="0">
                <a:solidFill>
                  <a:schemeClr val="tx2"/>
                </a:solidFill>
              </a:rPr>
              <a:t> de no </a:t>
            </a:r>
            <a:r>
              <a:rPr lang="en-US" sz="1800" dirty="0" err="1">
                <a:solidFill>
                  <a:schemeClr val="tx2"/>
                </a:solidFill>
              </a:rPr>
              <a:t>entregar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materiales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US" sz="1800" dirty="0" err="1">
                <a:solidFill>
                  <a:schemeClr val="tx2"/>
                </a:solidFill>
              </a:rPr>
              <a:t>clientes</a:t>
            </a:r>
            <a:r>
              <a:rPr lang="en-US" sz="1800" dirty="0">
                <a:solidFill>
                  <a:schemeClr val="tx2"/>
                </a:solidFill>
              </a:rPr>
              <a:t> a menos que los </a:t>
            </a:r>
            <a:r>
              <a:rPr lang="en-US" sz="1800" dirty="0" err="1">
                <a:solidFill>
                  <a:schemeClr val="tx2"/>
                </a:solidFill>
              </a:rPr>
              <a:t>soliciten</a:t>
            </a:r>
            <a:r>
              <a:rPr lang="en-US" sz="1800" dirty="0">
                <a:solidFill>
                  <a:schemeClr val="tx2"/>
                </a:solidFill>
              </a:rPr>
              <a:t>. Si se es </a:t>
            </a:r>
            <a:r>
              <a:rPr lang="en-US" sz="1800" dirty="0" err="1">
                <a:solidFill>
                  <a:schemeClr val="tx2"/>
                </a:solidFill>
              </a:rPr>
              <a:t>consistente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US" sz="1800" dirty="0" err="1">
                <a:solidFill>
                  <a:schemeClr val="tx2"/>
                </a:solidFill>
              </a:rPr>
              <a:t>través</a:t>
            </a:r>
            <a:r>
              <a:rPr lang="en-US" sz="1800" dirty="0">
                <a:solidFill>
                  <a:schemeClr val="tx2"/>
                </a:solidFill>
              </a:rPr>
              <a:t> de la </a:t>
            </a:r>
            <a:r>
              <a:rPr lang="en-US" sz="1800" dirty="0" err="1">
                <a:solidFill>
                  <a:schemeClr val="tx2"/>
                </a:solidFill>
              </a:rPr>
              <a:t>industria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promovería</a:t>
            </a:r>
            <a:r>
              <a:rPr lang="en-US" sz="1800" dirty="0">
                <a:solidFill>
                  <a:schemeClr val="tx2"/>
                </a:solidFill>
              </a:rPr>
              <a:t> un </a:t>
            </a:r>
            <a:r>
              <a:rPr lang="en-US" sz="1800" dirty="0" err="1">
                <a:solidFill>
                  <a:schemeClr val="tx2"/>
                </a:solidFill>
              </a:rPr>
              <a:t>cambio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conductual</a:t>
            </a:r>
            <a:r>
              <a:rPr lang="en-US" sz="1800" dirty="0">
                <a:solidFill>
                  <a:schemeClr val="tx2"/>
                </a:solidFill>
              </a:rPr>
              <a:t> en </a:t>
            </a:r>
            <a:r>
              <a:rPr lang="en-US" sz="1800" dirty="0" err="1">
                <a:solidFill>
                  <a:schemeClr val="tx2"/>
                </a:solidFill>
              </a:rPr>
              <a:t>el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consumidor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</a:p>
          <a:p>
            <a:pPr lvl="1"/>
            <a:r>
              <a:rPr lang="en-US" sz="1800" dirty="0" err="1">
                <a:solidFill>
                  <a:schemeClr val="tx2"/>
                </a:solidFill>
              </a:rPr>
              <a:t>Campañas</a:t>
            </a:r>
            <a:r>
              <a:rPr lang="en-US" sz="1800" dirty="0">
                <a:solidFill>
                  <a:schemeClr val="tx2"/>
                </a:solidFill>
              </a:rPr>
              <a:t> de </a:t>
            </a:r>
            <a:r>
              <a:rPr lang="en-US" sz="1800" dirty="0" err="1">
                <a:solidFill>
                  <a:schemeClr val="tx2"/>
                </a:solidFill>
              </a:rPr>
              <a:t>educación</a:t>
            </a:r>
            <a:r>
              <a:rPr lang="en-US" sz="1800" dirty="0">
                <a:solidFill>
                  <a:schemeClr val="tx2"/>
                </a:solidFill>
              </a:rPr>
              <a:t> en los </a:t>
            </a:r>
            <a:r>
              <a:rPr lang="en-US" sz="1800" dirty="0" err="1">
                <a:solidFill>
                  <a:schemeClr val="tx2"/>
                </a:solidFill>
              </a:rPr>
              <a:t>comercios</a:t>
            </a:r>
            <a:r>
              <a:rPr lang="en-US" sz="1800" dirty="0">
                <a:solidFill>
                  <a:schemeClr val="tx2"/>
                </a:solidFill>
              </a:rPr>
              <a:t> para </a:t>
            </a:r>
            <a:r>
              <a:rPr lang="en-US" sz="1800" dirty="0" err="1">
                <a:solidFill>
                  <a:schemeClr val="tx2"/>
                </a:solidFill>
              </a:rPr>
              <a:t>promover</a:t>
            </a:r>
            <a:r>
              <a:rPr lang="en-US" sz="1800" dirty="0">
                <a:solidFill>
                  <a:schemeClr val="tx2"/>
                </a:solidFill>
              </a:rPr>
              <a:t> la </a:t>
            </a:r>
            <a:r>
              <a:rPr lang="en-US" sz="1800" dirty="0" err="1">
                <a:solidFill>
                  <a:schemeClr val="tx2"/>
                </a:solidFill>
              </a:rPr>
              <a:t>reducción</a:t>
            </a:r>
            <a:r>
              <a:rPr lang="en-US" sz="1800" dirty="0">
                <a:solidFill>
                  <a:schemeClr val="tx2"/>
                </a:solidFill>
              </a:rPr>
              <a:t> en </a:t>
            </a:r>
            <a:r>
              <a:rPr lang="en-US" sz="1800" dirty="0" err="1">
                <a:solidFill>
                  <a:schemeClr val="tx2"/>
                </a:solidFill>
              </a:rPr>
              <a:t>el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uso</a:t>
            </a:r>
            <a:r>
              <a:rPr lang="en-US" sz="1800" dirty="0">
                <a:solidFill>
                  <a:schemeClr val="tx2"/>
                </a:solidFill>
              </a:rPr>
              <a:t> de </a:t>
            </a:r>
            <a:r>
              <a:rPr lang="en-US" sz="1800" dirty="0" err="1">
                <a:solidFill>
                  <a:schemeClr val="tx2"/>
                </a:solidFill>
              </a:rPr>
              <a:t>materiales</a:t>
            </a:r>
            <a:r>
              <a:rPr lang="en-US" sz="1800" dirty="0">
                <a:solidFill>
                  <a:schemeClr val="tx2"/>
                </a:solidFill>
              </a:rPr>
              <a:t> o para que </a:t>
            </a:r>
            <a:r>
              <a:rPr lang="en-US" sz="1800" dirty="0" err="1">
                <a:solidFill>
                  <a:schemeClr val="tx2"/>
                </a:solidFill>
              </a:rPr>
              <a:t>clientes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lleven</a:t>
            </a:r>
            <a:r>
              <a:rPr lang="en-US" sz="1800" dirty="0">
                <a:solidFill>
                  <a:schemeClr val="tx2"/>
                </a:solidFill>
              </a:rPr>
              <a:t> sus </a:t>
            </a:r>
            <a:r>
              <a:rPr lang="en-US" sz="1800" dirty="0" err="1">
                <a:solidFill>
                  <a:schemeClr val="tx2"/>
                </a:solidFill>
              </a:rPr>
              <a:t>propios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utensilios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Desarrollo de </a:t>
            </a:r>
            <a:r>
              <a:rPr lang="en-US" sz="1800" dirty="0" err="1">
                <a:solidFill>
                  <a:schemeClr val="tx2"/>
                </a:solidFill>
              </a:rPr>
              <a:t>consorcios</a:t>
            </a:r>
            <a:r>
              <a:rPr lang="en-US" sz="1800" dirty="0">
                <a:solidFill>
                  <a:schemeClr val="tx2"/>
                </a:solidFill>
              </a:rPr>
              <a:t> entre </a:t>
            </a:r>
            <a:r>
              <a:rPr lang="en-US" sz="1800" dirty="0" err="1">
                <a:solidFill>
                  <a:schemeClr val="tx2"/>
                </a:solidFill>
              </a:rPr>
              <a:t>negocios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pequeños</a:t>
            </a:r>
            <a:r>
              <a:rPr lang="en-US" sz="1800" dirty="0">
                <a:solidFill>
                  <a:schemeClr val="tx2"/>
                </a:solidFill>
              </a:rPr>
              <a:t> / </a:t>
            </a:r>
            <a:r>
              <a:rPr lang="en-US" sz="1800" dirty="0" err="1">
                <a:solidFill>
                  <a:schemeClr val="tx2"/>
                </a:solidFill>
              </a:rPr>
              <a:t>microempresas</a:t>
            </a:r>
            <a:r>
              <a:rPr lang="en-US" sz="1800" dirty="0">
                <a:solidFill>
                  <a:schemeClr val="tx2"/>
                </a:solidFill>
              </a:rPr>
              <a:t> para la </a:t>
            </a:r>
            <a:r>
              <a:rPr lang="en-US" sz="1800" dirty="0" err="1">
                <a:solidFill>
                  <a:schemeClr val="tx2"/>
                </a:solidFill>
              </a:rPr>
              <a:t>compra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colectiva</a:t>
            </a:r>
            <a:r>
              <a:rPr lang="en-US" sz="1800" dirty="0">
                <a:solidFill>
                  <a:schemeClr val="tx2"/>
                </a:solidFill>
              </a:rPr>
              <a:t> de </a:t>
            </a:r>
            <a:r>
              <a:rPr lang="en-US" sz="1800" dirty="0" err="1">
                <a:solidFill>
                  <a:schemeClr val="tx2"/>
                </a:solidFill>
              </a:rPr>
              <a:t>materiales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US" sz="1800" dirty="0" err="1">
                <a:solidFill>
                  <a:schemeClr val="tx2"/>
                </a:solidFill>
              </a:rPr>
              <a:t>granel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endParaRPr lang="es-PR" sz="1800" dirty="0">
              <a:solidFill>
                <a:schemeClr val="tx2"/>
              </a:solidFill>
            </a:endParaRP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Blog">
            <a:extLst>
              <a:ext uri="{FF2B5EF4-FFF2-40B4-BE49-F238E27FC236}">
                <a16:creationId xmlns:a16="http://schemas.microsoft.com/office/drawing/2014/main" id="{EE8B2C6B-336B-C643-DD7F-2FB79484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31949-A2C7-C4B3-D2A6-6289158B3F79}"/>
              </a:ext>
            </a:extLst>
          </p:cNvPr>
          <p:cNvSpPr txBox="1"/>
          <p:nvPr/>
        </p:nvSpPr>
        <p:spPr>
          <a:xfrm>
            <a:off x="10395856" y="6451202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cambiopr.org</a:t>
            </a:r>
            <a:endParaRPr lang="es-P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4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599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La economía circular y la Ley Núm 51-2022</vt:lpstr>
      <vt:lpstr>Economía Circular</vt:lpstr>
      <vt:lpstr>Economía y prohibicion de plásticos</vt:lpstr>
      <vt:lpstr>Economía y prohibicion de plásticos</vt:lpstr>
      <vt:lpstr>Alternativas a plásticos de un solo uso</vt:lpstr>
      <vt:lpstr>Alternativas a plásticos de un solo uso</vt:lpstr>
      <vt:lpstr>PowerPoint Presentation</vt:lpstr>
      <vt:lpstr>Aumento de costos: perspectiva</vt:lpstr>
      <vt:lpstr>Estrategias para la reducción</vt:lpstr>
      <vt:lpstr>Estrategias para la reducción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V. Aquino Serrano</dc:creator>
  <cp:lastModifiedBy>Francisco V. Aquino Serrano</cp:lastModifiedBy>
  <cp:revision>13</cp:revision>
  <dcterms:created xsi:type="dcterms:W3CDTF">2022-11-09T11:18:22Z</dcterms:created>
  <dcterms:modified xsi:type="dcterms:W3CDTF">2022-11-10T14:13:38Z</dcterms:modified>
</cp:coreProperties>
</file>