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2" r:id="rId4"/>
    <p:sldId id="260" r:id="rId5"/>
    <p:sldId id="257" r:id="rId6"/>
    <p:sldId id="259" r:id="rId7"/>
    <p:sldId id="265" r:id="rId8"/>
    <p:sldId id="264" r:id="rId9"/>
    <p:sldId id="261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-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D22-E8FD-438F-A1BD-DA0CEAFA33E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B37C-5BA7-4B9E-9AA1-D5D66EDA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7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D22-E8FD-438F-A1BD-DA0CEAFA33E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B37C-5BA7-4B9E-9AA1-D5D66EDA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D22-E8FD-438F-A1BD-DA0CEAFA33E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B37C-5BA7-4B9E-9AA1-D5D66EDA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2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D22-E8FD-438F-A1BD-DA0CEAFA33E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B37C-5BA7-4B9E-9AA1-D5D66EDA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4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D22-E8FD-438F-A1BD-DA0CEAFA33E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B37C-5BA7-4B9E-9AA1-D5D66EDA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0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D22-E8FD-438F-A1BD-DA0CEAFA33E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B37C-5BA7-4B9E-9AA1-D5D66EDA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4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D22-E8FD-438F-A1BD-DA0CEAFA33E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B37C-5BA7-4B9E-9AA1-D5D66EDA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0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D22-E8FD-438F-A1BD-DA0CEAFA33E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B37C-5BA7-4B9E-9AA1-D5D66EDA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7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D22-E8FD-438F-A1BD-DA0CEAFA33E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B37C-5BA7-4B9E-9AA1-D5D66EDA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8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D22-E8FD-438F-A1BD-DA0CEAFA33E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B37C-5BA7-4B9E-9AA1-D5D66EDA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4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D22-E8FD-438F-A1BD-DA0CEAFA33E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B37C-5BA7-4B9E-9AA1-D5D66EDA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0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69D22-E8FD-438F-A1BD-DA0CEAFA33E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0B37C-5BA7-4B9E-9AA1-D5D66EDA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jdc.edu/tiam/" TargetMode="External"/><Relationship Id="rId4" Type="http://schemas.openxmlformats.org/officeDocument/2006/relationships/hyperlink" Target="mailto:hanna.rodriguez1@jdc.edu" TargetMode="External"/><Relationship Id="rId5" Type="http://schemas.openxmlformats.org/officeDocument/2006/relationships/hyperlink" Target="http://www.swanacaribbean.com/" TargetMode="External"/><Relationship Id="rId6" Type="http://schemas.openxmlformats.org/officeDocument/2006/relationships/hyperlink" Target="mailto:ibrep@swanacaribbean.com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flrach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Puerto Rico Recycling Partnership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Comité</a:t>
            </a:r>
            <a:r>
              <a:rPr lang="en-US" dirty="0" smtClean="0"/>
              <a:t> de </a:t>
            </a:r>
            <a:r>
              <a:rPr lang="en-US" dirty="0" err="1" smtClean="0"/>
              <a:t>Educación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7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8" y="464722"/>
            <a:ext cx="7695943" cy="62134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23221" y="2969741"/>
            <a:ext cx="3608173" cy="38882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1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PRRP-</a:t>
            </a:r>
            <a:r>
              <a:rPr lang="en-US" dirty="0" err="1" smtClean="0"/>
              <a:t>Comité</a:t>
            </a:r>
            <a:r>
              <a:rPr lang="en-US" dirty="0" smtClean="0"/>
              <a:t> de </a:t>
            </a:r>
            <a:r>
              <a:rPr lang="en-US" dirty="0" err="1" smtClean="0"/>
              <a:t>Educación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Jessica </a:t>
            </a:r>
            <a:r>
              <a:rPr lang="en-US" dirty="0" err="1" smtClean="0"/>
              <a:t>Seigle</a:t>
            </a:r>
            <a:endParaRPr lang="en-US" dirty="0" smtClean="0"/>
          </a:p>
          <a:p>
            <a:r>
              <a:rPr lang="en-US" dirty="0" smtClean="0"/>
              <a:t>Angel Acosta</a:t>
            </a:r>
          </a:p>
          <a:p>
            <a:r>
              <a:rPr lang="en-US" dirty="0" smtClean="0"/>
              <a:t>Hanna Rodriguez</a:t>
            </a:r>
          </a:p>
          <a:p>
            <a:r>
              <a:rPr lang="en-US" dirty="0" smtClean="0"/>
              <a:t>Cenilda Ramirez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87926" y="1392702"/>
            <a:ext cx="5965874" cy="52191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Para </a:t>
            </a:r>
            <a:r>
              <a:rPr lang="en-US" dirty="0" err="1" smtClean="0">
                <a:solidFill>
                  <a:schemeClr val="tx2"/>
                </a:solidFill>
              </a:rPr>
              <a:t>Continuar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Educativas</a:t>
            </a:r>
            <a:r>
              <a:rPr lang="en-US" dirty="0" smtClean="0"/>
              <a:t> – Momentum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Para </a:t>
            </a:r>
            <a:r>
              <a:rPr lang="en-US" dirty="0" err="1" smtClean="0">
                <a:solidFill>
                  <a:schemeClr val="tx2"/>
                </a:solidFill>
              </a:rPr>
              <a:t>Mejorar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Elegir</a:t>
            </a:r>
            <a:r>
              <a:rPr lang="en-US" dirty="0" smtClean="0"/>
              <a:t> un </a:t>
            </a:r>
            <a:r>
              <a:rPr lang="en-US" dirty="0" err="1" smtClean="0"/>
              <a:t>lider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región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oeste</a:t>
            </a:r>
            <a:r>
              <a:rPr lang="en-US" dirty="0" smtClean="0"/>
              <a:t>, </a:t>
            </a:r>
            <a:r>
              <a:rPr lang="en-US" dirty="0" err="1" smtClean="0"/>
              <a:t>este</a:t>
            </a:r>
            <a:r>
              <a:rPr lang="en-US" dirty="0" smtClean="0"/>
              <a:t>, </a:t>
            </a:r>
            <a:r>
              <a:rPr lang="en-US" dirty="0" err="1" smtClean="0"/>
              <a:t>norte</a:t>
            </a:r>
            <a:r>
              <a:rPr lang="en-US" dirty="0" smtClean="0"/>
              <a:t>, </a:t>
            </a:r>
            <a:r>
              <a:rPr lang="en-US" dirty="0" err="1" smtClean="0"/>
              <a:t>sur</a:t>
            </a:r>
            <a:r>
              <a:rPr lang="en-US" dirty="0" smtClean="0"/>
              <a:t> y metro)</a:t>
            </a:r>
          </a:p>
          <a:p>
            <a:pPr lvl="1"/>
            <a:r>
              <a:rPr lang="en-US" dirty="0" err="1" smtClean="0"/>
              <a:t>Programar</a:t>
            </a:r>
            <a:r>
              <a:rPr lang="en-US" dirty="0" smtClean="0"/>
              <a:t> </a:t>
            </a:r>
            <a:r>
              <a:rPr lang="en-US" dirty="0" err="1" smtClean="0"/>
              <a:t>reuniones</a:t>
            </a:r>
            <a:r>
              <a:rPr lang="en-US" dirty="0" smtClean="0"/>
              <a:t> </a:t>
            </a:r>
            <a:r>
              <a:rPr lang="en-US" dirty="0" err="1" smtClean="0"/>
              <a:t>mensuales</a:t>
            </a:r>
            <a:r>
              <a:rPr lang="en-US" dirty="0" smtClean="0"/>
              <a:t> entre los </a:t>
            </a:r>
            <a:r>
              <a:rPr lang="en-US" dirty="0" err="1" smtClean="0"/>
              <a:t>líderes</a:t>
            </a:r>
            <a:endParaRPr lang="en-US" dirty="0" smtClean="0"/>
          </a:p>
          <a:p>
            <a:pPr lvl="1"/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Requisitos</a:t>
            </a:r>
            <a:r>
              <a:rPr lang="en-US" dirty="0" smtClean="0"/>
              <a:t> de </a:t>
            </a:r>
            <a:r>
              <a:rPr lang="en-US" dirty="0" err="1" smtClean="0"/>
              <a:t>Voluntariado</a:t>
            </a:r>
            <a:r>
              <a:rPr lang="en-US" dirty="0" smtClean="0"/>
              <a:t> y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auspiciadas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PRRP o en </a:t>
            </a:r>
            <a:r>
              <a:rPr lang="en-US" dirty="0" err="1" smtClean="0"/>
              <a:t>representación</a:t>
            </a:r>
            <a:r>
              <a:rPr lang="en-US" dirty="0" smtClean="0"/>
              <a:t> del PRRP.</a:t>
            </a:r>
          </a:p>
          <a:p>
            <a:pPr lvl="1"/>
            <a:r>
              <a:rPr lang="en-US" dirty="0" err="1" smtClean="0"/>
              <a:t>Discutir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mesa </a:t>
            </a:r>
            <a:r>
              <a:rPr lang="en-US" dirty="0" err="1" smtClean="0"/>
              <a:t>redonda</a:t>
            </a:r>
            <a:r>
              <a:rPr lang="en-US" dirty="0" smtClean="0"/>
              <a:t> con los </a:t>
            </a:r>
            <a:r>
              <a:rPr lang="en-US" dirty="0" err="1" smtClean="0"/>
              <a:t>representantes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agencia</a:t>
            </a:r>
            <a:r>
              <a:rPr lang="en-US" dirty="0" smtClean="0"/>
              <a:t> en el PRRP la </a:t>
            </a:r>
            <a:r>
              <a:rPr lang="en-US" dirty="0" err="1" smtClean="0"/>
              <a:t>estrategia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incrementar</a:t>
            </a:r>
            <a:r>
              <a:rPr lang="en-US" dirty="0" smtClean="0"/>
              <a:t> la meta de </a:t>
            </a:r>
            <a:r>
              <a:rPr lang="en-US" dirty="0" err="1" smtClean="0"/>
              <a:t>reciclaje</a:t>
            </a:r>
            <a:r>
              <a:rPr lang="en-US" dirty="0" smtClean="0"/>
              <a:t> en Puerto Rico de la </a:t>
            </a:r>
            <a:r>
              <a:rPr lang="en-US" dirty="0" err="1" smtClean="0"/>
              <a:t>mano</a:t>
            </a:r>
            <a:r>
              <a:rPr lang="en-US" dirty="0" smtClean="0"/>
              <a:t> con los </a:t>
            </a:r>
            <a:r>
              <a:rPr lang="en-US" dirty="0" err="1" smtClean="0"/>
              <a:t>cierres</a:t>
            </a:r>
            <a:r>
              <a:rPr lang="en-US" dirty="0" smtClean="0"/>
              <a:t> de </a:t>
            </a:r>
            <a:r>
              <a:rPr lang="en-US" dirty="0" err="1" smtClean="0"/>
              <a:t>vertederos</a:t>
            </a:r>
            <a:r>
              <a:rPr lang="en-US" dirty="0" smtClean="0"/>
              <a:t>, y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medidas</a:t>
            </a:r>
            <a:r>
              <a:rPr lang="en-US" dirty="0" smtClean="0"/>
              <a:t> en PR.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Preguntas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dirty="0" smtClean="0"/>
              <a:t>Como </a:t>
            </a:r>
            <a:r>
              <a:rPr lang="en-US" dirty="0" err="1" smtClean="0"/>
              <a:t>impacta</a:t>
            </a:r>
            <a:r>
              <a:rPr lang="en-US" dirty="0" smtClean="0"/>
              <a:t> el PRRP ?</a:t>
            </a:r>
          </a:p>
          <a:p>
            <a:pPr lvl="2"/>
            <a:r>
              <a:rPr lang="en-US" dirty="0" err="1" smtClean="0"/>
              <a:t>Cambio</a:t>
            </a:r>
            <a:r>
              <a:rPr lang="en-US" dirty="0" smtClean="0"/>
              <a:t> de </a:t>
            </a:r>
            <a:r>
              <a:rPr lang="en-US" dirty="0" err="1" smtClean="0"/>
              <a:t>Estructura</a:t>
            </a:r>
            <a:r>
              <a:rPr lang="en-US" dirty="0" smtClean="0"/>
              <a:t> </a:t>
            </a:r>
            <a:r>
              <a:rPr lang="en-US" dirty="0" err="1" smtClean="0"/>
              <a:t>Gubernamental</a:t>
            </a:r>
            <a:r>
              <a:rPr lang="en-US" dirty="0" smtClean="0"/>
              <a:t> de ADS</a:t>
            </a:r>
          </a:p>
          <a:p>
            <a:pPr lvl="2"/>
            <a:r>
              <a:rPr lang="en-US" dirty="0" err="1" smtClean="0"/>
              <a:t>Coalición</a:t>
            </a:r>
            <a:r>
              <a:rPr lang="en-US" dirty="0" smtClean="0"/>
              <a:t> de Reciclaje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967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 Acosta – </a:t>
            </a:r>
            <a:r>
              <a:rPr lang="en-US" dirty="0" err="1" smtClean="0"/>
              <a:t>Asociación</a:t>
            </a:r>
            <a:r>
              <a:rPr lang="en-US" dirty="0" smtClean="0"/>
              <a:t> </a:t>
            </a:r>
            <a:r>
              <a:rPr lang="en-US" dirty="0" err="1" smtClean="0"/>
              <a:t>Aullido</a:t>
            </a:r>
            <a:r>
              <a:rPr lang="en-US" dirty="0" smtClean="0"/>
              <a:t> Verde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4323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Prof. Angel A. Acosta-Colón</a:t>
            </a:r>
            <a:br>
              <a:rPr lang="en-US" dirty="0"/>
            </a:br>
            <a:r>
              <a:rPr lang="en-US" dirty="0"/>
              <a:t>Environmental Geophysics &amp; Geochemistry Research Group                    </a:t>
            </a:r>
            <a:br>
              <a:rPr lang="en-US" dirty="0"/>
            </a:br>
            <a:r>
              <a:rPr lang="en-US" dirty="0"/>
              <a:t>Integrated Science Multi-use Laboratory Research Advisor</a:t>
            </a:r>
          </a:p>
          <a:p>
            <a:r>
              <a:rPr lang="en-US" dirty="0"/>
              <a:t>UPRA-MSEIP STEM Coordinator</a:t>
            </a:r>
            <a:br>
              <a:rPr lang="en-US" dirty="0"/>
            </a:br>
            <a:r>
              <a:rPr lang="en-US" dirty="0"/>
              <a:t>Puerto Rico Recycling Partnership - Co-Chair Education &amp; Outreach Team</a:t>
            </a:r>
            <a:br>
              <a:rPr lang="en-US" dirty="0"/>
            </a:br>
            <a:r>
              <a:rPr lang="en-US" dirty="0"/>
              <a:t>      University of Puerto Rico at Arecibo          </a:t>
            </a:r>
            <a:br>
              <a:rPr lang="en-US" dirty="0"/>
            </a:br>
            <a:r>
              <a:rPr lang="en-US" dirty="0"/>
              <a:t>      Physics &amp; Chemistry Department              </a:t>
            </a:r>
            <a:br>
              <a:rPr lang="en-US" dirty="0"/>
            </a:br>
            <a:r>
              <a:rPr lang="en-US" dirty="0"/>
              <a:t>      P.O. Box 4010 Arecibo, P.R. 00614-4010</a:t>
            </a:r>
            <a:br>
              <a:rPr lang="en-US" dirty="0"/>
            </a:br>
            <a:r>
              <a:rPr lang="en-US" dirty="0"/>
              <a:t>      Office  Tel. (787) 815-0000 ext. 3618</a:t>
            </a:r>
            <a:br>
              <a:rPr lang="en-US" dirty="0"/>
            </a:br>
            <a:r>
              <a:rPr lang="en-US" dirty="0"/>
              <a:t>      </a:t>
            </a:r>
            <a:r>
              <a:rPr lang="en-US" dirty="0" err="1"/>
              <a:t>ISMuL</a:t>
            </a:r>
            <a:r>
              <a:rPr lang="en-US" dirty="0"/>
              <a:t> Tel. (787) 815-0000 ext.3680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 descr="C:\Users\cenilda.ramirez.TT\AppData\Local\Microsoft\Windows\Temporary Internet Files\Content.Outlook\QITKPLHX\a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00" y="1825625"/>
            <a:ext cx="3360199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8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8814"/>
            <a:ext cx="815926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pPr algn="just"/>
            <a:r>
              <a:rPr lang="en-US" dirty="0"/>
              <a:t>Mesas </a:t>
            </a:r>
            <a:r>
              <a:rPr lang="en-US" dirty="0" err="1"/>
              <a:t>informativas</a:t>
            </a:r>
            <a:r>
              <a:rPr lang="en-US" dirty="0"/>
              <a:t> con los </a:t>
            </a:r>
            <a:r>
              <a:rPr lang="en-US" dirty="0" err="1"/>
              <a:t>siguientes</a:t>
            </a:r>
            <a:r>
              <a:rPr lang="en-US" dirty="0"/>
              <a:t> </a:t>
            </a:r>
            <a:r>
              <a:rPr lang="en-US" dirty="0" err="1"/>
              <a:t>temas</a:t>
            </a:r>
            <a:r>
              <a:rPr lang="en-US" dirty="0"/>
              <a:t>: </a:t>
            </a:r>
            <a:r>
              <a:rPr lang="en-US" dirty="0" err="1"/>
              <a:t>Vertederos</a:t>
            </a:r>
            <a:r>
              <a:rPr lang="en-US" dirty="0"/>
              <a:t> de Puerto Rio, </a:t>
            </a:r>
            <a:r>
              <a:rPr lang="en-US" dirty="0" err="1"/>
              <a:t>Tiempo</a:t>
            </a:r>
            <a:r>
              <a:rPr lang="en-US" dirty="0"/>
              <a:t> de </a:t>
            </a:r>
            <a:r>
              <a:rPr lang="en-US" dirty="0" err="1"/>
              <a:t>Descomposicion</a:t>
            </a:r>
            <a:r>
              <a:rPr lang="en-US" dirty="0"/>
              <a:t> de </a:t>
            </a:r>
            <a:r>
              <a:rPr lang="en-US" dirty="0" err="1"/>
              <a:t>Materiales</a:t>
            </a:r>
            <a:r>
              <a:rPr lang="en-US" dirty="0"/>
              <a:t>, </a:t>
            </a:r>
            <a:r>
              <a:rPr lang="en-US" dirty="0" err="1"/>
              <a:t>Composta</a:t>
            </a:r>
            <a:r>
              <a:rPr lang="en-US" dirty="0"/>
              <a:t> y </a:t>
            </a:r>
            <a:r>
              <a:rPr lang="en-US" dirty="0" err="1"/>
              <a:t>Manualidades</a:t>
            </a:r>
            <a:r>
              <a:rPr lang="en-US" dirty="0"/>
              <a:t> con </a:t>
            </a:r>
            <a:r>
              <a:rPr lang="en-US" dirty="0" err="1"/>
              <a:t>articulos</a:t>
            </a:r>
            <a:r>
              <a:rPr lang="en-US" dirty="0"/>
              <a:t> </a:t>
            </a:r>
            <a:r>
              <a:rPr lang="en-US" dirty="0" err="1"/>
              <a:t>reciclados</a:t>
            </a:r>
            <a:r>
              <a:rPr lang="en-US" dirty="0"/>
              <a:t>. </a:t>
            </a:r>
          </a:p>
          <a:p>
            <a:pPr algn="just"/>
            <a:r>
              <a:rPr lang="en-US" dirty="0"/>
              <a:t> </a:t>
            </a:r>
          </a:p>
          <a:p>
            <a:pPr algn="just"/>
            <a:r>
              <a:rPr lang="en-US" dirty="0"/>
              <a:t>- Abril 10 - Col.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Señor</a:t>
            </a:r>
            <a:r>
              <a:rPr lang="en-US" dirty="0"/>
              <a:t> Del Carmen en </a:t>
            </a:r>
            <a:r>
              <a:rPr lang="en-US" dirty="0" err="1"/>
              <a:t>Hatillo</a:t>
            </a:r>
            <a:r>
              <a:rPr lang="en-US" dirty="0"/>
              <a:t> </a:t>
            </a:r>
          </a:p>
          <a:p>
            <a:pPr algn="just"/>
            <a:r>
              <a:rPr lang="en-US" dirty="0"/>
              <a:t>- Abril 11 - </a:t>
            </a:r>
            <a:r>
              <a:rPr lang="en-US" dirty="0" err="1"/>
              <a:t>Escuela</a:t>
            </a:r>
            <a:r>
              <a:rPr lang="en-US" dirty="0"/>
              <a:t> Juan </a:t>
            </a:r>
            <a:r>
              <a:rPr lang="en-US" dirty="0" err="1"/>
              <a:t>Quirindongo</a:t>
            </a:r>
            <a:r>
              <a:rPr lang="en-US" dirty="0"/>
              <a:t> </a:t>
            </a:r>
            <a:r>
              <a:rPr lang="en-US" dirty="0" err="1"/>
              <a:t>Morrel</a:t>
            </a:r>
            <a:r>
              <a:rPr lang="en-US" dirty="0"/>
              <a:t> en Vega Baja </a:t>
            </a:r>
          </a:p>
          <a:p>
            <a:pPr algn="just"/>
            <a:r>
              <a:rPr lang="en-US" dirty="0"/>
              <a:t>- Mayo 9 - Festival de </a:t>
            </a:r>
            <a:r>
              <a:rPr lang="en-US" dirty="0" err="1"/>
              <a:t>Ciencias</a:t>
            </a:r>
            <a:r>
              <a:rPr lang="en-US" dirty="0"/>
              <a:t> </a:t>
            </a:r>
            <a:r>
              <a:rPr lang="en-US" dirty="0" err="1"/>
              <a:t>Quimicas</a:t>
            </a:r>
            <a:r>
              <a:rPr lang="en-US" dirty="0"/>
              <a:t> y </a:t>
            </a:r>
            <a:r>
              <a:rPr lang="en-US" dirty="0" err="1"/>
              <a:t>Ambientales</a:t>
            </a:r>
            <a:r>
              <a:rPr lang="en-US" dirty="0"/>
              <a:t> en UPR-Arecibo</a:t>
            </a:r>
          </a:p>
          <a:p>
            <a:pPr algn="just"/>
            <a:r>
              <a:rPr lang="en-US" dirty="0"/>
              <a:t> </a:t>
            </a:r>
          </a:p>
          <a:p>
            <a:pPr algn="just"/>
            <a:r>
              <a:rPr lang="en-US" dirty="0" err="1"/>
              <a:t>Charlas</a:t>
            </a:r>
            <a:r>
              <a:rPr lang="en-US" dirty="0"/>
              <a:t> </a:t>
            </a:r>
            <a:r>
              <a:rPr lang="en-US" dirty="0" err="1"/>
              <a:t>abiertas</a:t>
            </a:r>
            <a:r>
              <a:rPr lang="en-US" dirty="0"/>
              <a:t> a la </a:t>
            </a:r>
            <a:r>
              <a:rPr lang="en-US" dirty="0" err="1"/>
              <a:t>comunidad</a:t>
            </a:r>
            <a:endParaRPr lang="en-US" dirty="0"/>
          </a:p>
          <a:p>
            <a:pPr algn="just"/>
            <a:r>
              <a:rPr lang="en-US" dirty="0"/>
              <a:t>- </a:t>
            </a:r>
            <a:r>
              <a:rPr lang="en-US" dirty="0" err="1"/>
              <a:t>Febrero</a:t>
            </a:r>
            <a:r>
              <a:rPr lang="en-US" dirty="0"/>
              <a:t> 20 </a:t>
            </a:r>
            <a:r>
              <a:rPr lang="en-US" dirty="0" err="1"/>
              <a:t>Composta</a:t>
            </a:r>
            <a:r>
              <a:rPr lang="en-US" dirty="0"/>
              <a:t> </a:t>
            </a:r>
            <a:r>
              <a:rPr lang="en-US" dirty="0" err="1"/>
              <a:t>Casera</a:t>
            </a:r>
            <a:endParaRPr lang="en-US" dirty="0"/>
          </a:p>
          <a:p>
            <a:pPr algn="just"/>
            <a:r>
              <a:rPr lang="en-US" dirty="0"/>
              <a:t> </a:t>
            </a:r>
          </a:p>
          <a:p>
            <a:pPr algn="just"/>
            <a:r>
              <a:rPr lang="en-US" dirty="0" err="1"/>
              <a:t>Creacion</a:t>
            </a:r>
            <a:r>
              <a:rPr lang="en-US" dirty="0"/>
              <a:t> de Club de </a:t>
            </a:r>
            <a:r>
              <a:rPr lang="en-US" dirty="0" err="1"/>
              <a:t>Composteros</a:t>
            </a:r>
            <a:r>
              <a:rPr lang="en-US" dirty="0"/>
              <a:t> y Reciclaje (en </a:t>
            </a:r>
            <a:r>
              <a:rPr lang="en-US" dirty="0" err="1"/>
              <a:t>conjunto</a:t>
            </a:r>
            <a:r>
              <a:rPr lang="en-US" dirty="0"/>
              <a:t> con el </a:t>
            </a:r>
            <a:r>
              <a:rPr lang="en-US" dirty="0" err="1"/>
              <a:t>Internado</a:t>
            </a:r>
            <a:r>
              <a:rPr lang="en-US" dirty="0"/>
              <a:t> de </a:t>
            </a:r>
            <a:r>
              <a:rPr lang="en-US" dirty="0" err="1"/>
              <a:t>Lideres</a:t>
            </a:r>
            <a:r>
              <a:rPr lang="en-US" dirty="0"/>
              <a:t> de </a:t>
            </a:r>
            <a:r>
              <a:rPr lang="en-US" dirty="0" err="1"/>
              <a:t>Manejo</a:t>
            </a:r>
            <a:r>
              <a:rPr lang="en-US" dirty="0"/>
              <a:t> </a:t>
            </a:r>
            <a:r>
              <a:rPr lang="en-US" dirty="0" err="1"/>
              <a:t>Sustentable</a:t>
            </a:r>
            <a:r>
              <a:rPr lang="en-US" dirty="0"/>
              <a:t> - </a:t>
            </a:r>
            <a:r>
              <a:rPr lang="en-US" dirty="0" err="1"/>
              <a:t>trabajos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febrero</a:t>
            </a:r>
            <a:r>
              <a:rPr lang="en-US" dirty="0"/>
              <a:t> hasta el </a:t>
            </a:r>
            <a:r>
              <a:rPr lang="en-US" dirty="0" err="1"/>
              <a:t>presente</a:t>
            </a:r>
            <a:r>
              <a:rPr lang="en-US" dirty="0"/>
              <a:t>)</a:t>
            </a:r>
          </a:p>
          <a:p>
            <a:pPr algn="just"/>
            <a:r>
              <a:rPr lang="en-US" dirty="0"/>
              <a:t> </a:t>
            </a:r>
          </a:p>
          <a:p>
            <a:pPr algn="just"/>
            <a:r>
              <a:rPr lang="en-US" dirty="0"/>
              <a:t>- </a:t>
            </a:r>
            <a:r>
              <a:rPr lang="en-US" dirty="0" err="1"/>
              <a:t>Escuela</a:t>
            </a:r>
            <a:r>
              <a:rPr lang="en-US" dirty="0"/>
              <a:t> Elemental - Eugenio Maria de </a:t>
            </a:r>
            <a:r>
              <a:rPr lang="en-US" dirty="0" err="1"/>
              <a:t>Hostos</a:t>
            </a:r>
            <a:r>
              <a:rPr lang="en-US" dirty="0"/>
              <a:t>  en </a:t>
            </a:r>
            <a:r>
              <a:rPr lang="en-US" dirty="0" err="1"/>
              <a:t>Hatillo</a:t>
            </a:r>
            <a:endParaRPr lang="en-US" dirty="0"/>
          </a:p>
          <a:p>
            <a:pPr algn="just"/>
            <a:r>
              <a:rPr lang="en-US" dirty="0"/>
              <a:t>- </a:t>
            </a:r>
            <a:r>
              <a:rPr lang="en-US" dirty="0" err="1"/>
              <a:t>Escuela</a:t>
            </a:r>
            <a:r>
              <a:rPr lang="en-US" dirty="0"/>
              <a:t> Elemental - Carmen </a:t>
            </a:r>
            <a:r>
              <a:rPr lang="en-US" dirty="0" err="1"/>
              <a:t>Noelia</a:t>
            </a:r>
            <a:r>
              <a:rPr lang="en-US" dirty="0"/>
              <a:t> </a:t>
            </a:r>
            <a:r>
              <a:rPr lang="en-US" dirty="0" err="1"/>
              <a:t>Peraza</a:t>
            </a:r>
            <a:r>
              <a:rPr lang="en-US" dirty="0"/>
              <a:t> Toledo en </a:t>
            </a:r>
            <a:r>
              <a:rPr lang="en-US" dirty="0" err="1"/>
              <a:t>Hatillo</a:t>
            </a:r>
            <a:endParaRPr lang="en-US" dirty="0"/>
          </a:p>
          <a:p>
            <a:pPr algn="just"/>
            <a:r>
              <a:rPr lang="en-US" dirty="0"/>
              <a:t> </a:t>
            </a:r>
          </a:p>
          <a:p>
            <a:pPr algn="just"/>
            <a:r>
              <a:rPr lang="en-US" dirty="0" err="1"/>
              <a:t>Participacion</a:t>
            </a:r>
            <a:r>
              <a:rPr lang="en-US" dirty="0"/>
              <a:t> en </a:t>
            </a:r>
            <a:r>
              <a:rPr lang="en-US" dirty="0" err="1"/>
              <a:t>conjunto</a:t>
            </a:r>
            <a:r>
              <a:rPr lang="en-US" dirty="0"/>
              <a:t> con Candy Colon (PRRP-</a:t>
            </a:r>
            <a:r>
              <a:rPr lang="en-US" dirty="0" err="1"/>
              <a:t>Equipos</a:t>
            </a:r>
            <a:r>
              <a:rPr lang="en-US" dirty="0"/>
              <a:t> </a:t>
            </a:r>
            <a:r>
              <a:rPr lang="en-US" dirty="0" err="1"/>
              <a:t>Electricos</a:t>
            </a:r>
            <a:r>
              <a:rPr lang="en-US" dirty="0"/>
              <a:t>):</a:t>
            </a:r>
          </a:p>
          <a:p>
            <a:pPr algn="just"/>
            <a:r>
              <a:rPr lang="en-US" dirty="0"/>
              <a:t>Mayo 7 - Eco-Expo 2014 UPR-Mayaguez en el </a:t>
            </a:r>
            <a:r>
              <a:rPr lang="en-US" dirty="0" err="1"/>
              <a:t>Foro</a:t>
            </a:r>
            <a:r>
              <a:rPr lang="en-US" dirty="0"/>
              <a:t>: </a:t>
            </a:r>
            <a:r>
              <a:rPr lang="es-PR" b="1" i="1" dirty="0"/>
              <a:t>¿DÓNDE ESTAMOS? - Importancia del Manejo Responsable de Desperdicios en P.R. (Enfatizando el </a:t>
            </a:r>
            <a:r>
              <a:rPr lang="es-PR" b="1" i="1" dirty="0" err="1"/>
              <a:t>Reuso</a:t>
            </a:r>
            <a:r>
              <a:rPr lang="es-PR" b="1" i="1" dirty="0"/>
              <a:t> y Reciclaje de Productos Electrónicos y Eléctricos)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098" name="Picture 2" descr="C:\Users\cenilda.ramirez.TT\AppData\Local\Microsoft\Windows\Temporary Internet Files\Content.Outlook\QITKPLHX\a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31" y="291510"/>
            <a:ext cx="3389376" cy="438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5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387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7" y="17463"/>
            <a:ext cx="5091113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14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enilda.ramirez.TT\AppData\Local\Microsoft\Windows\Temporary Internet Files\Content.Outlook\QITKPLHX\ECO-Expo 2014 Promo (landscape format - ENGLISH VERSION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807720"/>
            <a:ext cx="8610600" cy="52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78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Cenilda Ramírez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855634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Cenilda Ramirez-Santana, </a:t>
            </a: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2"/>
                </a:solidFill>
              </a:rPr>
              <a:t>Chemical </a:t>
            </a:r>
            <a:r>
              <a:rPr lang="en-US" b="1" dirty="0" err="1" smtClean="0">
                <a:solidFill>
                  <a:schemeClr val="tx2"/>
                </a:solidFill>
              </a:rPr>
              <a:t>Eng</a:t>
            </a:r>
            <a:r>
              <a:rPr lang="en-US" b="1" dirty="0" err="1">
                <a:solidFill>
                  <a:schemeClr val="tx2"/>
                </a:solidFill>
              </a:rPr>
              <a:t>.,MS</a:t>
            </a:r>
            <a:r>
              <a:rPr lang="en-US" dirty="0">
                <a:solidFill>
                  <a:schemeClr val="tx2"/>
                </a:solidFill>
              </a:rPr>
              <a:t> | </a:t>
            </a:r>
            <a:r>
              <a:rPr lang="en-US" b="1" dirty="0">
                <a:solidFill>
                  <a:schemeClr val="tx2"/>
                </a:solidFill>
              </a:rPr>
              <a:t>Manager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Water Resources &amp; Environmental Compliance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Direct: 787.632.8329 | Personal Fax: 787.805.3584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cenilda.ramirez@tetratech.com</a:t>
            </a:r>
            <a:br>
              <a:rPr lang="en-US" dirty="0"/>
            </a:br>
            <a:r>
              <a:rPr lang="es-PR" b="1" dirty="0" smtClean="0"/>
              <a:t>Tetra </a:t>
            </a:r>
            <a:r>
              <a:rPr lang="es-PR" b="1" dirty="0" err="1"/>
              <a:t>Tech</a:t>
            </a:r>
            <a:r>
              <a:rPr lang="es-PR" b="1" dirty="0"/>
              <a:t>, Inc.  </a:t>
            </a:r>
            <a:r>
              <a:rPr lang="es-PR" dirty="0"/>
              <a:t>| </a:t>
            </a:r>
            <a:r>
              <a:rPr lang="es-PR" dirty="0" err="1"/>
              <a:t>Complex</a:t>
            </a:r>
            <a:r>
              <a:rPr lang="es-PR" dirty="0"/>
              <a:t> </a:t>
            </a:r>
            <a:r>
              <a:rPr lang="es-PR" dirty="0" err="1"/>
              <a:t>World</a:t>
            </a:r>
            <a:r>
              <a:rPr lang="es-PR" dirty="0"/>
              <a:t>, Clear </a:t>
            </a:r>
            <a:r>
              <a:rPr lang="es-PR" dirty="0" err="1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2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991" y="365125"/>
            <a:ext cx="7822809" cy="1325563"/>
          </a:xfrm>
        </p:spPr>
        <p:txBody>
          <a:bodyPr/>
          <a:lstStyle/>
          <a:p>
            <a:r>
              <a:rPr lang="en-US" dirty="0" err="1" smtClean="0"/>
              <a:t>Proyecto</a:t>
            </a:r>
            <a:r>
              <a:rPr lang="en-US" dirty="0" smtClean="0"/>
              <a:t> Verde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494" y="1825625"/>
            <a:ext cx="730230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Iniciativa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colaborativo</a:t>
            </a:r>
            <a:r>
              <a:rPr lang="en-US" dirty="0" smtClean="0"/>
              <a:t> entre:</a:t>
            </a:r>
          </a:p>
          <a:p>
            <a:pPr lvl="1"/>
            <a:r>
              <a:rPr lang="en-US" dirty="0" smtClean="0"/>
              <a:t>Municipio de Rincón</a:t>
            </a:r>
          </a:p>
          <a:p>
            <a:pPr lvl="1"/>
            <a:r>
              <a:rPr lang="en-US" dirty="0" smtClean="0"/>
              <a:t>EPA – Leadership Development Program</a:t>
            </a:r>
          </a:p>
          <a:p>
            <a:pPr lvl="1"/>
            <a:r>
              <a:rPr lang="en-US" dirty="0" smtClean="0"/>
              <a:t>ADS</a:t>
            </a:r>
          </a:p>
          <a:p>
            <a:pPr lvl="1"/>
            <a:r>
              <a:rPr lang="en-US" dirty="0" smtClean="0"/>
              <a:t>Junta de </a:t>
            </a:r>
            <a:r>
              <a:rPr lang="en-US" dirty="0" err="1" smtClean="0"/>
              <a:t>Calidad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endParaRPr lang="en-US" dirty="0" smtClean="0"/>
          </a:p>
          <a:p>
            <a:pPr lvl="1"/>
            <a:r>
              <a:rPr lang="en-US" dirty="0" err="1" smtClean="0"/>
              <a:t>Compañia</a:t>
            </a:r>
            <a:r>
              <a:rPr lang="en-US" dirty="0" smtClean="0"/>
              <a:t> de </a:t>
            </a:r>
            <a:r>
              <a:rPr lang="en-US" dirty="0" err="1" smtClean="0"/>
              <a:t>Turismo</a:t>
            </a:r>
            <a:endParaRPr lang="en-US" dirty="0" smtClean="0"/>
          </a:p>
          <a:p>
            <a:pPr lvl="1"/>
            <a:r>
              <a:rPr lang="en-US" dirty="0" smtClean="0"/>
              <a:t>Tetra </a:t>
            </a:r>
            <a:r>
              <a:rPr lang="en-US" dirty="0"/>
              <a:t>Tech Inc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Basura</a:t>
            </a:r>
            <a:r>
              <a:rPr lang="en-US" dirty="0" smtClean="0"/>
              <a:t> Cero</a:t>
            </a:r>
          </a:p>
          <a:p>
            <a:pPr lvl="1"/>
            <a:r>
              <a:rPr lang="en-US" dirty="0" err="1" smtClean="0"/>
              <a:t>Surfrider</a:t>
            </a:r>
            <a:r>
              <a:rPr lang="en-US" dirty="0" smtClean="0"/>
              <a:t> Foundation</a:t>
            </a:r>
          </a:p>
          <a:p>
            <a:pPr lvl="1"/>
            <a:r>
              <a:rPr lang="en-US" dirty="0" err="1" smtClean="0"/>
              <a:t>Reduciendo</a:t>
            </a:r>
            <a:r>
              <a:rPr lang="en-US" dirty="0" smtClean="0"/>
              <a:t> la </a:t>
            </a:r>
            <a:r>
              <a:rPr lang="en-US" dirty="0" err="1" smtClean="0"/>
              <a:t>Huella</a:t>
            </a:r>
            <a:r>
              <a:rPr lang="en-US" dirty="0" smtClean="0"/>
              <a:t> </a:t>
            </a:r>
            <a:r>
              <a:rPr lang="en-US" dirty="0" err="1" smtClean="0"/>
              <a:t>Plastica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Próximos</a:t>
            </a:r>
            <a:r>
              <a:rPr lang="en-US" dirty="0" smtClean="0"/>
              <a:t> a </a:t>
            </a:r>
            <a:r>
              <a:rPr lang="en-US" dirty="0" err="1" smtClean="0"/>
              <a:t>unirse</a:t>
            </a:r>
            <a:r>
              <a:rPr lang="en-US" dirty="0" smtClean="0"/>
              <a:t> en la </a:t>
            </a:r>
            <a:r>
              <a:rPr lang="en-US" dirty="0" err="1" smtClean="0"/>
              <a:t>implementación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Sea Grant</a:t>
            </a:r>
          </a:p>
          <a:p>
            <a:pPr lvl="2"/>
            <a:r>
              <a:rPr lang="en-US" dirty="0" smtClean="0"/>
              <a:t>OPAS</a:t>
            </a:r>
            <a:endParaRPr lang="en-US" dirty="0"/>
          </a:p>
        </p:txBody>
      </p:sp>
      <p:pic>
        <p:nvPicPr>
          <p:cNvPr id="5122" name="Picture 2" descr="C:\Users\cenilda.ramirez.TT\AppData\Local\Microsoft\Windows\Temporary Internet Files\Content.Outlook\QITKPLHX\arte-banner-rincon7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" y="0"/>
            <a:ext cx="2910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Ing</a:t>
            </a:r>
            <a:r>
              <a:rPr lang="en-US" dirty="0" smtClean="0"/>
              <a:t>. Hanna Rodriguez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2483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 </a:t>
            </a:r>
          </a:p>
          <a:p>
            <a:r>
              <a:rPr lang="en-US" dirty="0"/>
              <a:t>PE - Professional Engineer | </a:t>
            </a:r>
            <a:endParaRPr lang="en-US" dirty="0" smtClean="0"/>
          </a:p>
          <a:p>
            <a:r>
              <a:rPr lang="en-US" u="sng" dirty="0" smtClean="0">
                <a:hlinkClick r:id="rId2"/>
              </a:rPr>
              <a:t>CHES </a:t>
            </a:r>
            <a:r>
              <a:rPr lang="en-US" u="sng" dirty="0">
                <a:hlinkClick r:id="rId2"/>
              </a:rPr>
              <a:t>Services Corporation d/b/a. Fernando L. Rodriguez &amp; Associates</a:t>
            </a:r>
            <a:endParaRPr lang="en-US" dirty="0"/>
          </a:p>
          <a:p>
            <a:r>
              <a:rPr lang="en-US" u="sng" dirty="0">
                <a:hlinkClick r:id="rId3"/>
              </a:rPr>
              <a:t>Environmental Engineering Technology</a:t>
            </a:r>
            <a:r>
              <a:rPr lang="en-US" dirty="0"/>
              <a:t> Professor | Dewey University | </a:t>
            </a:r>
            <a:r>
              <a:rPr lang="en-US" u="sng" dirty="0">
                <a:hlinkClick r:id="rId4"/>
              </a:rPr>
              <a:t>hanna.rodriguez1@dewey.edu</a:t>
            </a:r>
            <a:endParaRPr lang="en-US" dirty="0"/>
          </a:p>
          <a:p>
            <a:r>
              <a:rPr lang="en-US" dirty="0"/>
              <a:t>International Board Representative | </a:t>
            </a:r>
            <a:r>
              <a:rPr lang="en-US" u="sng" dirty="0">
                <a:hlinkClick r:id="rId5"/>
              </a:rPr>
              <a:t>SWANA Caribbean-PR Chapter</a:t>
            </a:r>
            <a:r>
              <a:rPr lang="en-US" dirty="0"/>
              <a:t> | </a:t>
            </a:r>
            <a:r>
              <a:rPr lang="en-US" u="sng" dirty="0">
                <a:hlinkClick r:id="rId6"/>
              </a:rPr>
              <a:t>ibrep@swanacaribbean.com</a:t>
            </a:r>
            <a:endParaRPr lang="en-US" dirty="0"/>
          </a:p>
          <a:p>
            <a:r>
              <a:rPr lang="en-US" dirty="0"/>
              <a:t>Mobile: US: (787) 598-1299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5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202</Words>
  <Application>Microsoft Macintosh PowerPoint</Application>
  <PresentationFormat>Custom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Puerto Rico Recycling Partnership</vt:lpstr>
      <vt:lpstr>PRRP-Comité de Educación</vt:lpstr>
      <vt:lpstr>Angel Acosta – Asociación Aullido Verde</vt:lpstr>
      <vt:lpstr>PowerPoint Presentation</vt:lpstr>
      <vt:lpstr>PowerPoint Presentation</vt:lpstr>
      <vt:lpstr>PowerPoint Presentation</vt:lpstr>
      <vt:lpstr>Cenilda Ramírez</vt:lpstr>
      <vt:lpstr>Proyecto Verde</vt:lpstr>
      <vt:lpstr>Ing. Hanna Rodriguez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PRRP</dc:creator>
  <cp:lastModifiedBy>Laura Cardoso</cp:lastModifiedBy>
  <cp:revision>9</cp:revision>
  <dcterms:created xsi:type="dcterms:W3CDTF">2014-05-12T12:22:03Z</dcterms:created>
  <dcterms:modified xsi:type="dcterms:W3CDTF">2014-05-13T01:05:14Z</dcterms:modified>
</cp:coreProperties>
</file>